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media/image2.jpeg" ContentType="image/jpeg"/>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9144000" cy="6858000"/>
  <p:notesSz cx="6858000" cy="9144000"/>
  <p:defaultTextStyle>
    <a:lvl1pPr>
      <a:defRPr sz="2400">
        <a:latin typeface="Arial"/>
        <a:ea typeface="Arial"/>
        <a:cs typeface="Arial"/>
        <a:sym typeface="Arial"/>
      </a:defRPr>
    </a:lvl1pPr>
    <a:lvl2pPr indent="457200">
      <a:defRPr sz="2400">
        <a:latin typeface="Arial"/>
        <a:ea typeface="Arial"/>
        <a:cs typeface="Arial"/>
        <a:sym typeface="Arial"/>
      </a:defRPr>
    </a:lvl2pPr>
    <a:lvl3pPr indent="914400">
      <a:defRPr sz="2400">
        <a:latin typeface="Arial"/>
        <a:ea typeface="Arial"/>
        <a:cs typeface="Arial"/>
        <a:sym typeface="Arial"/>
      </a:defRPr>
    </a:lvl3pPr>
    <a:lvl4pPr indent="1371600">
      <a:defRPr sz="2400">
        <a:latin typeface="Arial"/>
        <a:ea typeface="Arial"/>
        <a:cs typeface="Arial"/>
        <a:sym typeface="Arial"/>
      </a:defRPr>
    </a:lvl4pPr>
    <a:lvl5pPr indent="1828800">
      <a:defRPr sz="2400">
        <a:latin typeface="Arial"/>
        <a:ea typeface="Arial"/>
        <a:cs typeface="Arial"/>
        <a:sym typeface="Arial"/>
      </a:defRPr>
    </a:lvl5pPr>
    <a:lvl6pPr indent="2286000">
      <a:defRPr sz="2400">
        <a:latin typeface="Arial"/>
        <a:ea typeface="Arial"/>
        <a:cs typeface="Arial"/>
        <a:sym typeface="Arial"/>
      </a:defRPr>
    </a:lvl6pPr>
    <a:lvl7pPr indent="2743200">
      <a:defRPr sz="2400">
        <a:latin typeface="Arial"/>
        <a:ea typeface="Arial"/>
        <a:cs typeface="Arial"/>
        <a:sym typeface="Arial"/>
      </a:defRPr>
    </a:lvl7pPr>
    <a:lvl8pPr indent="3200400">
      <a:defRPr sz="2400">
        <a:latin typeface="Arial"/>
        <a:ea typeface="Arial"/>
        <a:cs typeface="Arial"/>
        <a:sym typeface="Arial"/>
      </a:defRPr>
    </a:lvl8pPr>
    <a:lvl9pPr indent="3657600">
      <a:defRPr sz="2400">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D4EA"/>
          </a:solidFill>
        </a:fill>
      </a:tcStyle>
    </a:wholeTbl>
    <a:band2H>
      <a:tcTxStyle b="def" i="def"/>
      <a:tcStyle>
        <a:tcBdr/>
        <a:fill>
          <a:solidFill>
            <a:srgbClr val="E6EBF5"/>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F6FC6"/>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F6FC6"/>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F6FC6"/>
          </a:solidFill>
        </a:fill>
      </a:tcStyle>
    </a:firstRow>
  </a:tblStyle>
  <a:tblStyle styleId="{C7B018BB-80A7-4F77-B60F-C8B233D01FF8}"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EEF1"/>
          </a:solidFill>
        </a:fill>
      </a:tcStyle>
    </a:wholeTbl>
    <a:band2H>
      <a:tcTxStyle b="def" i="def"/>
      <a:tcStyle>
        <a:tcBdr/>
        <a:fill>
          <a:solidFill>
            <a:srgbClr val="E6F6F8"/>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BD0D9"/>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BD0D9"/>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BD0D9"/>
          </a:solidFill>
        </a:fill>
      </a:tcStyle>
    </a:firstRow>
  </a:tblStyle>
  <a:tblStyle styleId="{EEE7283C-3CF3-47DC-8721-378D4A62B228}"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BE7CA"/>
          </a:solidFill>
        </a:fill>
      </a:tcStyle>
    </a:wholeTbl>
    <a:band2H>
      <a:tcTxStyle b="def" i="def"/>
      <a:tcStyle>
        <a:tcBdr/>
        <a:fill>
          <a:solidFill>
            <a:srgbClr val="EEF3E6"/>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FBC10"/>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FBC10"/>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FBC10"/>
          </a:solidFill>
        </a:fill>
      </a:tcStyle>
    </a:firstRow>
  </a:tblStyle>
  <a:tblStyle styleId="{CF821DB8-F4EB-4A41-A1BA-3FCAFE7338EE}" styleName="">
    <a:tblBg/>
    <a:wholeTbl>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n">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F6FC6"/>
          </a:solidFill>
        </a:fill>
      </a:tcStyle>
    </a:firstCol>
    <a:lastRow>
      <a:tcTxStyle b="on" i="on">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0F6FC6"/>
          </a:solidFill>
        </a:fill>
      </a:tcStyle>
    </a:firstRow>
  </a:tblStyle>
  <a:tblStyle styleId="{33BA23B1-9221-436E-865A-0063620EA4FD}"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b="def" i="def"/>
      <a:tcStyle>
        <a:tcBdr/>
        <a:fill>
          <a:solidFill>
            <a:srgbClr val="E6E6E6"/>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2708684C-4D16-4618-839F-0558EEFCDFE6}" styleName="">
    <a:tblBg/>
    <a:wholeTbl>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b="def" i="def"/>
      <a:tcStyle>
        <a:tcBdr/>
        <a:fill>
          <a:solidFill>
            <a:srgbClr val="FFFFFF"/>
          </a:solidFill>
        </a:fill>
      </a:tcStyle>
    </a:band2H>
    <a:firstCol>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508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s>

</file>

<file path=ppt/media/image1.jpeg>
</file>

<file path=ppt/media/image1.png>
</file>

<file path=ppt/media/image10.png>
</file>

<file path=ppt/media/image11.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Shape 51"/>
          <p:cNvSpPr/>
          <p:nvPr>
            <p:ph type="sldImg"/>
          </p:nvPr>
        </p:nvSpPr>
        <p:spPr>
          <a:xfrm>
            <a:off x="1143000" y="685800"/>
            <a:ext cx="4572000" cy="3429000"/>
          </a:xfrm>
          <a:prstGeom prst="rect">
            <a:avLst/>
          </a:prstGeom>
        </p:spPr>
        <p:txBody>
          <a:bodyPr/>
          <a:lstStyle/>
          <a:p>
            <a:pPr lvl="0"/>
          </a:p>
        </p:txBody>
      </p:sp>
      <p:sp>
        <p:nvSpPr>
          <p:cNvPr id="52" name="Shape 52"/>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mj-lt"/>
        <a:ea typeface="+mj-ea"/>
        <a:cs typeface="+mj-cs"/>
        <a:sym typeface="Helvetica Neue"/>
      </a:defRPr>
    </a:lvl1pPr>
    <a:lvl2pPr indent="228600" defTabSz="457200">
      <a:lnSpc>
        <a:spcPct val="117999"/>
      </a:lnSpc>
      <a:defRPr sz="2200">
        <a:latin typeface="+mj-lt"/>
        <a:ea typeface="+mj-ea"/>
        <a:cs typeface="+mj-cs"/>
        <a:sym typeface="Helvetica Neue"/>
      </a:defRPr>
    </a:lvl2pPr>
    <a:lvl3pPr indent="457200" defTabSz="457200">
      <a:lnSpc>
        <a:spcPct val="117999"/>
      </a:lnSpc>
      <a:defRPr sz="2200">
        <a:latin typeface="+mj-lt"/>
        <a:ea typeface="+mj-ea"/>
        <a:cs typeface="+mj-cs"/>
        <a:sym typeface="Helvetica Neue"/>
      </a:defRPr>
    </a:lvl3pPr>
    <a:lvl4pPr indent="685800" defTabSz="457200">
      <a:lnSpc>
        <a:spcPct val="117999"/>
      </a:lnSpc>
      <a:defRPr sz="2200">
        <a:latin typeface="+mj-lt"/>
        <a:ea typeface="+mj-ea"/>
        <a:cs typeface="+mj-cs"/>
        <a:sym typeface="Helvetica Neue"/>
      </a:defRPr>
    </a:lvl4pPr>
    <a:lvl5pPr indent="914400" defTabSz="457200">
      <a:lnSpc>
        <a:spcPct val="117999"/>
      </a:lnSpc>
      <a:defRPr sz="2200">
        <a:latin typeface="+mj-lt"/>
        <a:ea typeface="+mj-ea"/>
        <a:cs typeface="+mj-cs"/>
        <a:sym typeface="Helvetica Neue"/>
      </a:defRPr>
    </a:lvl5pPr>
    <a:lvl6pPr indent="1143000" defTabSz="457200">
      <a:lnSpc>
        <a:spcPct val="117999"/>
      </a:lnSpc>
      <a:defRPr sz="2200">
        <a:latin typeface="+mj-lt"/>
        <a:ea typeface="+mj-ea"/>
        <a:cs typeface="+mj-cs"/>
        <a:sym typeface="Helvetica Neue"/>
      </a:defRPr>
    </a:lvl6pPr>
    <a:lvl7pPr indent="1371600" defTabSz="457200">
      <a:lnSpc>
        <a:spcPct val="117999"/>
      </a:lnSpc>
      <a:defRPr sz="2200">
        <a:latin typeface="+mj-lt"/>
        <a:ea typeface="+mj-ea"/>
        <a:cs typeface="+mj-cs"/>
        <a:sym typeface="Helvetica Neue"/>
      </a:defRPr>
    </a:lvl7pPr>
    <a:lvl8pPr indent="1600200" defTabSz="457200">
      <a:lnSpc>
        <a:spcPct val="117999"/>
      </a:lnSpc>
      <a:defRPr sz="2200">
        <a:latin typeface="+mj-lt"/>
        <a:ea typeface="+mj-ea"/>
        <a:cs typeface="+mj-cs"/>
        <a:sym typeface="Helvetica Neue"/>
      </a:defRPr>
    </a:lvl8pPr>
    <a:lvl9pPr indent="1828800" defTabSz="457200">
      <a:lnSpc>
        <a:spcPct val="117999"/>
      </a:lnSpc>
      <a:defRPr sz="2200">
        <a:latin typeface="+mj-lt"/>
        <a:ea typeface="+mj-ea"/>
        <a:cs typeface="+mj-cs"/>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elfolie">
    <p:spTree>
      <p:nvGrpSpPr>
        <p:cNvPr id="1" name=""/>
        <p:cNvGrpSpPr/>
        <p:nvPr/>
      </p:nvGrpSpPr>
      <p:grpSpPr>
        <a:xfrm>
          <a:off x="0" y="0"/>
          <a:ext cx="0" cy="0"/>
          <a:chOff x="0" y="0"/>
          <a:chExt cx="0" cy="0"/>
        </a:xfrm>
      </p:grpSpPr>
      <p:sp>
        <p:nvSpPr>
          <p:cNvPr id="6" name="Shape 6"/>
          <p:cNvSpPr/>
          <p:nvPr>
            <p:ph type="title"/>
          </p:nvPr>
        </p:nvSpPr>
        <p:spPr>
          <a:xfrm>
            <a:off x="685800" y="1844675"/>
            <a:ext cx="7772400" cy="2041525"/>
          </a:xfrm>
          <a:prstGeom prst="rect">
            <a:avLst/>
          </a:prstGeom>
        </p:spPr>
        <p:txBody>
          <a:bodyPr/>
          <a:lstStyle/>
          <a:p>
            <a:pPr lvl="0">
              <a:defRPr sz="1800"/>
            </a:pPr>
            <a:r>
              <a:rPr sz="4400"/>
              <a:t>Title Text</a:t>
            </a:r>
          </a:p>
        </p:txBody>
      </p:sp>
      <p:sp>
        <p:nvSpPr>
          <p:cNvPr id="7" name="Shape 7"/>
          <p:cNvSpPr/>
          <p:nvPr>
            <p:ph type="body" idx="1"/>
          </p:nvPr>
        </p:nvSpPr>
        <p:spPr>
          <a:xfrm>
            <a:off x="1371600" y="3886200"/>
            <a:ext cx="6400800" cy="2971800"/>
          </a:xfrm>
          <a:prstGeom prst="rect">
            <a:avLst/>
          </a:prstGeom>
        </p:spPr>
        <p:txBody>
          <a:bodyPr/>
          <a:lstStyle>
            <a:lvl1pPr marL="0" indent="0" algn="ctr">
              <a:buSzTx/>
              <a:buNone/>
            </a:lvl1pPr>
            <a:lvl2pPr marL="0" indent="457200" algn="ctr">
              <a:buSzTx/>
              <a:buNone/>
            </a:lvl2pPr>
            <a:lvl3pPr marL="0" indent="914400" algn="ctr">
              <a:buSzTx/>
              <a:buNone/>
            </a:lvl3pPr>
            <a:lvl4pPr marL="0" indent="1371600" algn="ctr">
              <a:buSzTx/>
              <a:buNone/>
            </a:lvl4pPr>
            <a:lvl5pPr marL="0" indent="1828800" algn="ctr">
              <a:buSzTx/>
              <a:buNone/>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8" name="Shape 8"/>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Inhalt mit Überschrift">
    <p:spTree>
      <p:nvGrpSpPr>
        <p:cNvPr id="1" name=""/>
        <p:cNvGrpSpPr/>
        <p:nvPr/>
      </p:nvGrpSpPr>
      <p:grpSpPr>
        <a:xfrm>
          <a:off x="0" y="0"/>
          <a:ext cx="0" cy="0"/>
          <a:chOff x="0" y="0"/>
          <a:chExt cx="0" cy="0"/>
        </a:xfrm>
      </p:grpSpPr>
      <p:sp>
        <p:nvSpPr>
          <p:cNvPr id="36" name="Shape 36"/>
          <p:cNvSpPr/>
          <p:nvPr>
            <p:ph type="title"/>
          </p:nvPr>
        </p:nvSpPr>
        <p:spPr>
          <a:xfrm>
            <a:off x="457200" y="0"/>
            <a:ext cx="3008314" cy="1435100"/>
          </a:xfrm>
          <a:prstGeom prst="rect">
            <a:avLst/>
          </a:prstGeom>
        </p:spPr>
        <p:txBody>
          <a:bodyPr anchor="b"/>
          <a:lstStyle>
            <a:lvl1pPr algn="l">
              <a:defRPr b="1" sz="2000"/>
            </a:lvl1pPr>
          </a:lstStyle>
          <a:p>
            <a:pPr lvl="0">
              <a:defRPr b="0" sz="1800"/>
            </a:pPr>
            <a:r>
              <a:rPr b="1" sz="2000"/>
              <a:t>Title Text</a:t>
            </a:r>
          </a:p>
        </p:txBody>
      </p:sp>
      <p:sp>
        <p:nvSpPr>
          <p:cNvPr id="37" name="Shape 37"/>
          <p:cNvSpPr/>
          <p:nvPr>
            <p:ph type="body" idx="1"/>
          </p:nvPr>
        </p:nvSpPr>
        <p:spPr>
          <a:xfrm>
            <a:off x="3575050" y="273050"/>
            <a:ext cx="5111750" cy="6584950"/>
          </a:xfrm>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38" name="Shape 38"/>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Bild mit Überschrift">
    <p:spTree>
      <p:nvGrpSpPr>
        <p:cNvPr id="1" name=""/>
        <p:cNvGrpSpPr/>
        <p:nvPr/>
      </p:nvGrpSpPr>
      <p:grpSpPr>
        <a:xfrm>
          <a:off x="0" y="0"/>
          <a:ext cx="0" cy="0"/>
          <a:chOff x="0" y="0"/>
          <a:chExt cx="0" cy="0"/>
        </a:xfrm>
      </p:grpSpPr>
      <p:sp>
        <p:nvSpPr>
          <p:cNvPr id="40" name="Shape 40"/>
          <p:cNvSpPr/>
          <p:nvPr>
            <p:ph type="title"/>
          </p:nvPr>
        </p:nvSpPr>
        <p:spPr>
          <a:xfrm>
            <a:off x="1792288" y="4800600"/>
            <a:ext cx="5486401" cy="566738"/>
          </a:xfrm>
          <a:prstGeom prst="rect">
            <a:avLst/>
          </a:prstGeom>
        </p:spPr>
        <p:txBody>
          <a:bodyPr anchor="b"/>
          <a:lstStyle>
            <a:lvl1pPr algn="l">
              <a:defRPr b="1" sz="2000"/>
            </a:lvl1pPr>
          </a:lstStyle>
          <a:p>
            <a:pPr lvl="0">
              <a:defRPr b="0" sz="1800"/>
            </a:pPr>
            <a:r>
              <a:rPr b="1" sz="2000"/>
              <a:t>Title Text</a:t>
            </a:r>
          </a:p>
        </p:txBody>
      </p:sp>
      <p:sp>
        <p:nvSpPr>
          <p:cNvPr id="41" name="Shape 41"/>
          <p:cNvSpPr/>
          <p:nvPr>
            <p:ph type="body" idx="1"/>
          </p:nvPr>
        </p:nvSpPr>
        <p:spPr>
          <a:xfrm>
            <a:off x="1792288" y="5367337"/>
            <a:ext cx="5486401" cy="804863"/>
          </a:xfrm>
          <a:prstGeom prst="rect">
            <a:avLst/>
          </a:prstGeom>
        </p:spPr>
        <p:txBody>
          <a:bodyPr/>
          <a:lstStyle>
            <a:lvl1pPr marL="0" indent="0">
              <a:spcBef>
                <a:spcPts val="300"/>
              </a:spcBef>
              <a:buSzTx/>
              <a:buNone/>
              <a:defRPr sz="1400"/>
            </a:lvl1pPr>
            <a:lvl2pPr marL="0" indent="457200">
              <a:spcBef>
                <a:spcPts val="300"/>
              </a:spcBef>
              <a:buSzTx/>
              <a:buNone/>
              <a:defRPr sz="1400"/>
            </a:lvl2pPr>
            <a:lvl3pPr marL="0" indent="914400">
              <a:spcBef>
                <a:spcPts val="300"/>
              </a:spcBef>
              <a:buSzTx/>
              <a:buNone/>
              <a:defRPr sz="1400"/>
            </a:lvl3pPr>
            <a:lvl4pPr marL="0" indent="1371600">
              <a:spcBef>
                <a:spcPts val="300"/>
              </a:spcBef>
              <a:buSzTx/>
              <a:buNone/>
              <a:defRPr sz="1400"/>
            </a:lvl4pPr>
            <a:lvl5pPr marL="0" indent="1828800">
              <a:spcBef>
                <a:spcPts val="300"/>
              </a:spcBef>
              <a:buSzTx/>
              <a:buNone/>
              <a:defRPr sz="1400"/>
            </a:lvl5pPr>
          </a:lstStyle>
          <a:p>
            <a:pPr lvl="0">
              <a:defRPr sz="1800"/>
            </a:pPr>
            <a:r>
              <a:rPr sz="1400"/>
              <a:t>Body Level One</a:t>
            </a:r>
            <a:endParaRPr sz="1400"/>
          </a:p>
          <a:p>
            <a:pPr lvl="1">
              <a:defRPr sz="1800"/>
            </a:pPr>
            <a:r>
              <a:rPr sz="1400"/>
              <a:t>Body Level Two</a:t>
            </a:r>
            <a:endParaRPr sz="1400"/>
          </a:p>
          <a:p>
            <a:pPr lvl="2">
              <a:defRPr sz="1800"/>
            </a:pPr>
            <a:r>
              <a:rPr sz="1400"/>
              <a:t>Body Level Three</a:t>
            </a:r>
            <a:endParaRPr sz="1400"/>
          </a:p>
          <a:p>
            <a:pPr lvl="3">
              <a:defRPr sz="1800"/>
            </a:pPr>
            <a:r>
              <a:rPr sz="1400"/>
              <a:t>Body Level Four</a:t>
            </a:r>
            <a:endParaRPr sz="1400"/>
          </a:p>
          <a:p>
            <a:pPr lvl="4">
              <a:defRPr sz="1800"/>
            </a:pPr>
            <a:r>
              <a:rPr sz="1400"/>
              <a:t>Body Level Five</a:t>
            </a:r>
          </a:p>
        </p:txBody>
      </p:sp>
      <p:sp>
        <p:nvSpPr>
          <p:cNvPr id="42" name="Shape 42"/>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Titel und vertikaler Text">
    <p:spTree>
      <p:nvGrpSpPr>
        <p:cNvPr id="1" name=""/>
        <p:cNvGrpSpPr/>
        <p:nvPr/>
      </p:nvGrpSpPr>
      <p:grpSpPr>
        <a:xfrm>
          <a:off x="0" y="0"/>
          <a:ext cx="0" cy="0"/>
          <a:chOff x="0" y="0"/>
          <a:chExt cx="0" cy="0"/>
        </a:xfrm>
      </p:grpSpPr>
      <p:sp>
        <p:nvSpPr>
          <p:cNvPr id="44" name="Shape 44"/>
          <p:cNvSpPr/>
          <p:nvPr>
            <p:ph type="title"/>
          </p:nvPr>
        </p:nvSpPr>
        <p:spPr>
          <a:prstGeom prst="rect">
            <a:avLst/>
          </a:prstGeom>
        </p:spPr>
        <p:txBody>
          <a:bodyPr/>
          <a:lstStyle/>
          <a:p>
            <a:pPr lvl="0">
              <a:defRPr sz="1800"/>
            </a:pPr>
            <a:r>
              <a:rPr sz="4400"/>
              <a:t>Title Text</a:t>
            </a:r>
          </a:p>
        </p:txBody>
      </p:sp>
      <p:sp>
        <p:nvSpPr>
          <p:cNvPr id="45" name="Shape 45"/>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46" name="Shape 46"/>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Vertikaler Titel und Text">
    <p:spTree>
      <p:nvGrpSpPr>
        <p:cNvPr id="1" name=""/>
        <p:cNvGrpSpPr/>
        <p:nvPr/>
      </p:nvGrpSpPr>
      <p:grpSpPr>
        <a:xfrm>
          <a:off x="0" y="0"/>
          <a:ext cx="0" cy="0"/>
          <a:chOff x="0" y="0"/>
          <a:chExt cx="0" cy="0"/>
        </a:xfrm>
      </p:grpSpPr>
      <p:sp>
        <p:nvSpPr>
          <p:cNvPr id="48" name="Shape 48"/>
          <p:cNvSpPr/>
          <p:nvPr>
            <p:ph type="title"/>
          </p:nvPr>
        </p:nvSpPr>
        <p:spPr>
          <a:xfrm>
            <a:off x="6686550" y="438150"/>
            <a:ext cx="2076450" cy="6362700"/>
          </a:xfrm>
          <a:prstGeom prst="rect">
            <a:avLst/>
          </a:prstGeom>
        </p:spPr>
        <p:txBody>
          <a:bodyPr/>
          <a:lstStyle/>
          <a:p>
            <a:pPr lvl="0">
              <a:defRPr sz="1800"/>
            </a:pPr>
            <a:r>
              <a:rPr sz="4400"/>
              <a:t>Title Text</a:t>
            </a:r>
          </a:p>
        </p:txBody>
      </p:sp>
      <p:sp>
        <p:nvSpPr>
          <p:cNvPr id="49" name="Shape 49"/>
          <p:cNvSpPr/>
          <p:nvPr>
            <p:ph type="body" idx="1"/>
          </p:nvPr>
        </p:nvSpPr>
        <p:spPr>
          <a:xfrm>
            <a:off x="457200" y="1295400"/>
            <a:ext cx="6076950" cy="5562600"/>
          </a:xfrm>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50" name="Shape 50"/>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el und Inhalt">
    <p:spTree>
      <p:nvGrpSpPr>
        <p:cNvPr id="1" name=""/>
        <p:cNvGrpSpPr/>
        <p:nvPr/>
      </p:nvGrpSpPr>
      <p:grpSpPr>
        <a:xfrm>
          <a:off x="0" y="0"/>
          <a:ext cx="0" cy="0"/>
          <a:chOff x="0" y="0"/>
          <a:chExt cx="0" cy="0"/>
        </a:xfrm>
      </p:grpSpPr>
      <p:sp>
        <p:nvSpPr>
          <p:cNvPr id="10" name="Shape 10"/>
          <p:cNvSpPr/>
          <p:nvPr>
            <p:ph type="title"/>
          </p:nvPr>
        </p:nvSpPr>
        <p:spPr>
          <a:prstGeom prst="rect">
            <a:avLst/>
          </a:prstGeom>
        </p:spPr>
        <p:txBody>
          <a:bodyPr/>
          <a:lstStyle>
            <a:lvl1pPr>
              <a:defRPr sz="3600"/>
            </a:lvl1pPr>
          </a:lstStyle>
          <a:p>
            <a:pPr lvl="0">
              <a:defRPr sz="1800"/>
            </a:pPr>
            <a:r>
              <a:rPr sz="3600"/>
              <a:t>Title Text</a:t>
            </a:r>
          </a:p>
        </p:txBody>
      </p:sp>
      <p:sp>
        <p:nvSpPr>
          <p:cNvPr id="11" name="Shape 11"/>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el und Inhalt 0">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 name="Shape 13"/>
          <p:cNvSpPr/>
          <p:nvPr>
            <p:ph type="title"/>
          </p:nvPr>
        </p:nvSpPr>
        <p:spPr>
          <a:prstGeom prst="rect">
            <a:avLst/>
          </a:prstGeom>
        </p:spPr>
        <p:txBody>
          <a:bodyPr/>
          <a:lstStyle>
            <a:lvl1pPr>
              <a:defRPr sz="3600"/>
            </a:lvl1pPr>
          </a:lstStyle>
          <a:p>
            <a:pPr lvl="0">
              <a:defRPr sz="1800"/>
            </a:pPr>
            <a:r>
              <a:rPr sz="3600"/>
              <a:t>Title Text</a:t>
            </a:r>
          </a:p>
        </p:txBody>
      </p:sp>
      <p:sp>
        <p:nvSpPr>
          <p:cNvPr id="14" name="Shape 14"/>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itel und Inhalt 1">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lvl1pPr>
              <a:defRPr sz="3600"/>
            </a:lvl1pPr>
          </a:lstStyle>
          <a:p>
            <a:pPr lvl="0">
              <a:defRPr sz="1800"/>
            </a:pPr>
            <a:r>
              <a:rPr sz="3600"/>
              <a:t>Title Text</a:t>
            </a:r>
          </a:p>
        </p:txBody>
      </p:sp>
      <p:sp>
        <p:nvSpPr>
          <p:cNvPr id="17" name="Shape 17"/>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Abschnittsüberschrift">
    <p:spTree>
      <p:nvGrpSpPr>
        <p:cNvPr id="1" name=""/>
        <p:cNvGrpSpPr/>
        <p:nvPr/>
      </p:nvGrpSpPr>
      <p:grpSpPr>
        <a:xfrm>
          <a:off x="0" y="0"/>
          <a:ext cx="0" cy="0"/>
          <a:chOff x="0" y="0"/>
          <a:chExt cx="0" cy="0"/>
        </a:xfrm>
      </p:grpSpPr>
      <p:sp>
        <p:nvSpPr>
          <p:cNvPr id="19" name="Shape 19"/>
          <p:cNvSpPr/>
          <p:nvPr>
            <p:ph type="title"/>
          </p:nvPr>
        </p:nvSpPr>
        <p:spPr>
          <a:xfrm>
            <a:off x="722312" y="4406900"/>
            <a:ext cx="7772401" cy="1362075"/>
          </a:xfrm>
          <a:prstGeom prst="rect">
            <a:avLst/>
          </a:prstGeom>
        </p:spPr>
        <p:txBody>
          <a:bodyPr anchor="t"/>
          <a:lstStyle>
            <a:lvl1pPr algn="l">
              <a:defRPr b="1" cap="all" sz="4000"/>
            </a:lvl1pPr>
          </a:lstStyle>
          <a:p>
            <a:pPr lvl="0">
              <a:defRPr b="0" cap="none" sz="1800"/>
            </a:pPr>
            <a:r>
              <a:rPr b="1" cap="all" sz="4000"/>
              <a:t>Title Text</a:t>
            </a:r>
          </a:p>
        </p:txBody>
      </p:sp>
      <p:sp>
        <p:nvSpPr>
          <p:cNvPr id="20" name="Shape 20"/>
          <p:cNvSpPr/>
          <p:nvPr>
            <p:ph type="body" idx="1"/>
          </p:nvPr>
        </p:nvSpPr>
        <p:spPr>
          <a:xfrm>
            <a:off x="722312" y="2906713"/>
            <a:ext cx="7772401" cy="1500188"/>
          </a:xfrm>
          <a:prstGeom prst="rect">
            <a:avLst/>
          </a:prstGeom>
        </p:spPr>
        <p:txBody>
          <a:bodyPr anchor="b"/>
          <a:lstStyle>
            <a:lvl1pPr marL="0" indent="0">
              <a:spcBef>
                <a:spcPts val="400"/>
              </a:spcBef>
              <a:buSzTx/>
              <a:buNone/>
              <a:defRPr sz="2000"/>
            </a:lvl1pPr>
            <a:lvl2pPr marL="0" indent="457200">
              <a:spcBef>
                <a:spcPts val="400"/>
              </a:spcBef>
              <a:buSzTx/>
              <a:buNone/>
              <a:defRPr sz="2000"/>
            </a:lvl2pPr>
            <a:lvl3pPr marL="0" indent="914400">
              <a:spcBef>
                <a:spcPts val="400"/>
              </a:spcBef>
              <a:buSzTx/>
              <a:buNone/>
              <a:defRPr sz="2000"/>
            </a:lvl3pPr>
            <a:lvl4pPr marL="0" indent="1371600">
              <a:spcBef>
                <a:spcPts val="400"/>
              </a:spcBef>
              <a:buSzTx/>
              <a:buNone/>
              <a:defRPr sz="2000"/>
            </a:lvl4pPr>
            <a:lvl5pPr marL="0" indent="1828800">
              <a:spcBef>
                <a:spcPts val="400"/>
              </a:spcBef>
              <a:buSzTx/>
              <a:buNone/>
              <a:defRPr sz="2000"/>
            </a:lvl5pPr>
          </a:lstStyle>
          <a:p>
            <a:pPr lvl="0">
              <a:defRPr sz="1800"/>
            </a:pPr>
            <a:r>
              <a:rPr sz="2000"/>
              <a:t>Body Level One</a:t>
            </a:r>
            <a:endParaRPr sz="2000"/>
          </a:p>
          <a:p>
            <a:pPr lvl="1">
              <a:defRPr sz="1800"/>
            </a:pPr>
            <a:r>
              <a:rPr sz="2000"/>
              <a:t>Body Level Two</a:t>
            </a:r>
            <a:endParaRPr sz="2000"/>
          </a:p>
          <a:p>
            <a:pPr lvl="2">
              <a:defRPr sz="1800"/>
            </a:pPr>
            <a:r>
              <a:rPr sz="2000"/>
              <a:t>Body Level Three</a:t>
            </a:r>
            <a:endParaRPr sz="2000"/>
          </a:p>
          <a:p>
            <a:pPr lvl="3">
              <a:defRPr sz="1800"/>
            </a:pPr>
            <a:r>
              <a:rPr sz="2000"/>
              <a:t>Body Level Four</a:t>
            </a:r>
            <a:endParaRPr sz="2000"/>
          </a:p>
          <a:p>
            <a:pPr lvl="4">
              <a:defRPr sz="1800"/>
            </a:pPr>
            <a:r>
              <a:rPr sz="2000"/>
              <a:t>Body Level Five</a:t>
            </a:r>
          </a:p>
        </p:txBody>
      </p:sp>
      <p:sp>
        <p:nvSpPr>
          <p:cNvPr id="21" name="Shape 21"/>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Zwei Inhalte">
    <p:spTree>
      <p:nvGrpSpPr>
        <p:cNvPr id="1" name=""/>
        <p:cNvGrpSpPr/>
        <p:nvPr/>
      </p:nvGrpSpPr>
      <p:grpSpPr>
        <a:xfrm>
          <a:off x="0" y="0"/>
          <a:ext cx="0" cy="0"/>
          <a:chOff x="0" y="0"/>
          <a:chExt cx="0" cy="0"/>
        </a:xfrm>
      </p:grpSpPr>
      <p:sp>
        <p:nvSpPr>
          <p:cNvPr id="23" name="Shape 23"/>
          <p:cNvSpPr/>
          <p:nvPr>
            <p:ph type="title"/>
          </p:nvPr>
        </p:nvSpPr>
        <p:spPr>
          <a:prstGeom prst="rect">
            <a:avLst/>
          </a:prstGeom>
        </p:spPr>
        <p:txBody>
          <a:bodyPr/>
          <a:lstStyle/>
          <a:p>
            <a:pPr lvl="0">
              <a:defRPr sz="1800"/>
            </a:pPr>
            <a:r>
              <a:rPr sz="4400"/>
              <a:t>Title Text</a:t>
            </a:r>
          </a:p>
        </p:txBody>
      </p:sp>
      <p:sp>
        <p:nvSpPr>
          <p:cNvPr id="24" name="Shape 24"/>
          <p:cNvSpPr/>
          <p:nvPr>
            <p:ph type="body" idx="1"/>
          </p:nvPr>
        </p:nvSpPr>
        <p:spPr>
          <a:xfrm>
            <a:off x="457200" y="2514600"/>
            <a:ext cx="4076700" cy="4343400"/>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lvl="0">
              <a:defRPr sz="1800"/>
            </a:pPr>
            <a:r>
              <a:rPr sz="2800"/>
              <a:t>Body Level One</a:t>
            </a:r>
            <a:endParaRPr sz="2800"/>
          </a:p>
          <a:p>
            <a:pPr lvl="1">
              <a:defRPr sz="1800"/>
            </a:pPr>
            <a:r>
              <a:rPr sz="2800"/>
              <a:t>Body Level Two</a:t>
            </a:r>
            <a:endParaRPr sz="2800"/>
          </a:p>
          <a:p>
            <a:pPr lvl="2">
              <a:defRPr sz="1800"/>
            </a:pPr>
            <a:r>
              <a:rPr sz="2800"/>
              <a:t>Body Level Three</a:t>
            </a:r>
            <a:endParaRPr sz="2800"/>
          </a:p>
          <a:p>
            <a:pPr lvl="3">
              <a:defRPr sz="1800"/>
            </a:pPr>
            <a:r>
              <a:rPr sz="2800"/>
              <a:t>Body Level Four</a:t>
            </a:r>
            <a:endParaRPr sz="2800"/>
          </a:p>
          <a:p>
            <a:pPr lvl="4">
              <a:defRPr sz="1800"/>
            </a:pPr>
            <a:r>
              <a:rPr sz="2800"/>
              <a:t>Body Level Five</a:t>
            </a:r>
          </a:p>
        </p:txBody>
      </p:sp>
      <p:sp>
        <p:nvSpPr>
          <p:cNvPr id="25" name="Shape 25"/>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Vergleich">
    <p:spTree>
      <p:nvGrpSpPr>
        <p:cNvPr id="1" name=""/>
        <p:cNvGrpSpPr/>
        <p:nvPr/>
      </p:nvGrpSpPr>
      <p:grpSpPr>
        <a:xfrm>
          <a:off x="0" y="0"/>
          <a:ext cx="0" cy="0"/>
          <a:chOff x="0" y="0"/>
          <a:chExt cx="0" cy="0"/>
        </a:xfrm>
      </p:grpSpPr>
      <p:sp>
        <p:nvSpPr>
          <p:cNvPr id="27" name="Shape 27"/>
          <p:cNvSpPr/>
          <p:nvPr>
            <p:ph type="title"/>
          </p:nvPr>
        </p:nvSpPr>
        <p:spPr>
          <a:xfrm>
            <a:off x="457200" y="256810"/>
            <a:ext cx="8229600" cy="1178656"/>
          </a:xfrm>
          <a:prstGeom prst="rect">
            <a:avLst/>
          </a:prstGeom>
        </p:spPr>
        <p:txBody>
          <a:bodyPr/>
          <a:lstStyle/>
          <a:p>
            <a:pPr lvl="0">
              <a:defRPr sz="1800"/>
            </a:pPr>
            <a:r>
              <a:rPr sz="4400"/>
              <a:t>Title Text</a:t>
            </a:r>
          </a:p>
        </p:txBody>
      </p:sp>
      <p:sp>
        <p:nvSpPr>
          <p:cNvPr id="28" name="Shape 28"/>
          <p:cNvSpPr/>
          <p:nvPr>
            <p:ph type="body" idx="1"/>
          </p:nvPr>
        </p:nvSpPr>
        <p:spPr>
          <a:xfrm>
            <a:off x="457200" y="1435465"/>
            <a:ext cx="4040188" cy="739411"/>
          </a:xfrm>
          <a:prstGeom prst="rect">
            <a:avLst/>
          </a:prstGeom>
        </p:spPr>
        <p:txBody>
          <a:bodyPr anchor="b"/>
          <a:lstStyle>
            <a:lvl1pPr marL="0" indent="0">
              <a:spcBef>
                <a:spcPts val="500"/>
              </a:spcBef>
              <a:buSzTx/>
              <a:buNone/>
              <a:defRPr b="1" sz="2400"/>
            </a:lvl1pPr>
            <a:lvl2pPr marL="0" indent="457200">
              <a:spcBef>
                <a:spcPts val="500"/>
              </a:spcBef>
              <a:buSzTx/>
              <a:buNone/>
              <a:defRPr b="1" sz="2400"/>
            </a:lvl2pPr>
            <a:lvl3pPr marL="0" indent="914400">
              <a:spcBef>
                <a:spcPts val="500"/>
              </a:spcBef>
              <a:buSzTx/>
              <a:buNone/>
              <a:defRPr b="1" sz="2400"/>
            </a:lvl3pPr>
            <a:lvl4pPr marL="0" indent="1371600">
              <a:spcBef>
                <a:spcPts val="500"/>
              </a:spcBef>
              <a:buSzTx/>
              <a:buNone/>
              <a:defRPr b="1" sz="2400"/>
            </a:lvl4pPr>
            <a:lvl5pPr marL="0" indent="1828800">
              <a:spcBef>
                <a:spcPts val="500"/>
              </a:spcBef>
              <a:buSzTx/>
              <a:buNone/>
              <a:defRPr b="1" sz="2400"/>
            </a:lvl5pPr>
          </a:lstStyle>
          <a:p>
            <a:pPr lvl="0">
              <a:defRPr b="0" sz="1800"/>
            </a:pPr>
            <a:r>
              <a:rPr b="1" sz="2400"/>
              <a:t>Body Level One</a:t>
            </a:r>
            <a:endParaRPr b="1" sz="2400"/>
          </a:p>
          <a:p>
            <a:pPr lvl="1">
              <a:defRPr b="0" sz="1800"/>
            </a:pPr>
            <a:r>
              <a:rPr b="1" sz="2400"/>
              <a:t>Body Level Two</a:t>
            </a:r>
            <a:endParaRPr b="1" sz="2400"/>
          </a:p>
          <a:p>
            <a:pPr lvl="2">
              <a:defRPr b="0" sz="1800"/>
            </a:pPr>
            <a:r>
              <a:rPr b="1" sz="2400"/>
              <a:t>Body Level Three</a:t>
            </a:r>
            <a:endParaRPr b="1" sz="2400"/>
          </a:p>
          <a:p>
            <a:pPr lvl="3">
              <a:defRPr b="0" sz="1800"/>
            </a:pPr>
            <a:r>
              <a:rPr b="1" sz="2400"/>
              <a:t>Body Level Four</a:t>
            </a:r>
            <a:endParaRPr b="1" sz="2400"/>
          </a:p>
          <a:p>
            <a:pPr lvl="4">
              <a:defRPr b="0" sz="1800"/>
            </a:pPr>
            <a:r>
              <a:rPr b="1" sz="2400"/>
              <a:t>Body Level Five</a:t>
            </a:r>
          </a:p>
        </p:txBody>
      </p:sp>
      <p:sp>
        <p:nvSpPr>
          <p:cNvPr id="29" name="Shape 29"/>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Nur Titel">
    <p:spTree>
      <p:nvGrpSpPr>
        <p:cNvPr id="1" name=""/>
        <p:cNvGrpSpPr/>
        <p:nvPr/>
      </p:nvGrpSpPr>
      <p:grpSpPr>
        <a:xfrm>
          <a:off x="0" y="0"/>
          <a:ext cx="0" cy="0"/>
          <a:chOff x="0" y="0"/>
          <a:chExt cx="0" cy="0"/>
        </a:xfrm>
      </p:grpSpPr>
      <p:sp>
        <p:nvSpPr>
          <p:cNvPr id="31" name="Shape 31"/>
          <p:cNvSpPr/>
          <p:nvPr>
            <p:ph type="title"/>
          </p:nvPr>
        </p:nvSpPr>
        <p:spPr>
          <a:xfrm>
            <a:off x="457200" y="1295400"/>
            <a:ext cx="8305800" cy="1143000"/>
          </a:xfrm>
          <a:prstGeom prst="rect">
            <a:avLst/>
          </a:prstGeom>
        </p:spPr>
        <p:txBody>
          <a:bodyPr/>
          <a:lstStyle/>
          <a:p>
            <a:pPr lvl="0">
              <a:defRPr sz="1800"/>
            </a:pPr>
            <a:r>
              <a:rPr sz="4400"/>
              <a:t>Title Text</a:t>
            </a:r>
          </a:p>
        </p:txBody>
      </p:sp>
      <p:sp>
        <p:nvSpPr>
          <p:cNvPr id="32" name="Shape 32"/>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Leer">
    <p:spTree>
      <p:nvGrpSpPr>
        <p:cNvPr id="1" name=""/>
        <p:cNvGrpSpPr/>
        <p:nvPr/>
      </p:nvGrpSpPr>
      <p:grpSpPr>
        <a:xfrm>
          <a:off x="0" y="0"/>
          <a:ext cx="0" cy="0"/>
          <a:chOff x="0" y="0"/>
          <a:chExt cx="0" cy="0"/>
        </a:xfrm>
      </p:grpSpPr>
      <p:sp>
        <p:nvSpPr>
          <p:cNvPr id="34" name="Shape 34"/>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p:nvPr>
            <p:ph type="title"/>
          </p:nvPr>
        </p:nvSpPr>
        <p:spPr>
          <a:xfrm>
            <a:off x="457200" y="1219200"/>
            <a:ext cx="8305800" cy="1295400"/>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lvl="0">
              <a:defRPr sz="1800"/>
            </a:pPr>
            <a:r>
              <a:rPr sz="4400"/>
              <a:t>Title Text</a:t>
            </a:r>
          </a:p>
        </p:txBody>
      </p:sp>
      <p:sp>
        <p:nvSpPr>
          <p:cNvPr id="3" name="Shape 3"/>
          <p:cNvSpPr/>
          <p:nvPr>
            <p:ph type="body" idx="1"/>
          </p:nvPr>
        </p:nvSpPr>
        <p:spPr>
          <a:xfrm>
            <a:off x="457200" y="2514600"/>
            <a:ext cx="8305800" cy="43434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4" name="Shape 4"/>
          <p:cNvSpPr/>
          <p:nvPr>
            <p:ph type="sldNum" sz="quarter" idx="2"/>
          </p:nvPr>
        </p:nvSpPr>
        <p:spPr>
          <a:xfrm>
            <a:off x="6858000" y="6248400"/>
            <a:ext cx="1905000" cy="264255"/>
          </a:xfrm>
          <a:prstGeom prst="rect">
            <a:avLst/>
          </a:prstGeom>
          <a:ln w="12700">
            <a:miter lim="400000"/>
          </a:ln>
        </p:spPr>
        <p:txBody>
          <a:bodyPr lIns="45719" rIns="45719">
            <a:spAutoFit/>
          </a:bodyPr>
          <a:lstStyle>
            <a:lvl1pPr algn="r">
              <a:defRPr sz="1200"/>
            </a:lvl1pPr>
          </a:lstStyle>
          <a:p>
            <a:pPr lvl="0"/>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spd="med" advClick="1"/>
  <p:txStyles>
    <p:titleStyle>
      <a:lvl1pPr algn="ctr">
        <a:defRPr sz="4400">
          <a:latin typeface="Arial"/>
          <a:ea typeface="Arial"/>
          <a:cs typeface="Arial"/>
          <a:sym typeface="Arial"/>
        </a:defRPr>
      </a:lvl1pPr>
      <a:lvl2pPr algn="ctr">
        <a:defRPr sz="4400">
          <a:latin typeface="Arial"/>
          <a:ea typeface="Arial"/>
          <a:cs typeface="Arial"/>
          <a:sym typeface="Arial"/>
        </a:defRPr>
      </a:lvl2pPr>
      <a:lvl3pPr algn="ctr">
        <a:defRPr sz="4400">
          <a:latin typeface="Arial"/>
          <a:ea typeface="Arial"/>
          <a:cs typeface="Arial"/>
          <a:sym typeface="Arial"/>
        </a:defRPr>
      </a:lvl3pPr>
      <a:lvl4pPr algn="ctr">
        <a:defRPr sz="4400">
          <a:latin typeface="Arial"/>
          <a:ea typeface="Arial"/>
          <a:cs typeface="Arial"/>
          <a:sym typeface="Arial"/>
        </a:defRPr>
      </a:lvl4pPr>
      <a:lvl5pPr algn="ctr">
        <a:defRPr sz="4400">
          <a:latin typeface="Arial"/>
          <a:ea typeface="Arial"/>
          <a:cs typeface="Arial"/>
          <a:sym typeface="Arial"/>
        </a:defRPr>
      </a:lvl5pPr>
      <a:lvl6pPr indent="457200" algn="ctr">
        <a:defRPr sz="4400">
          <a:latin typeface="Arial"/>
          <a:ea typeface="Arial"/>
          <a:cs typeface="Arial"/>
          <a:sym typeface="Arial"/>
        </a:defRPr>
      </a:lvl6pPr>
      <a:lvl7pPr indent="914400" algn="ctr">
        <a:defRPr sz="4400">
          <a:latin typeface="Arial"/>
          <a:ea typeface="Arial"/>
          <a:cs typeface="Arial"/>
          <a:sym typeface="Arial"/>
        </a:defRPr>
      </a:lvl7pPr>
      <a:lvl8pPr indent="1371600" algn="ctr">
        <a:defRPr sz="4400">
          <a:latin typeface="Arial"/>
          <a:ea typeface="Arial"/>
          <a:cs typeface="Arial"/>
          <a:sym typeface="Arial"/>
        </a:defRPr>
      </a:lvl8pPr>
      <a:lvl9pPr indent="1828800" algn="ctr">
        <a:defRPr sz="4400">
          <a:latin typeface="Arial"/>
          <a:ea typeface="Arial"/>
          <a:cs typeface="Arial"/>
          <a:sym typeface="Arial"/>
        </a:defRPr>
      </a:lvl9pPr>
    </p:titleStyle>
    <p:bodyStyle>
      <a:lvl1pPr marL="342900" indent="-342900">
        <a:spcBef>
          <a:spcPts val="700"/>
        </a:spcBef>
        <a:buSzPct val="100000"/>
        <a:buChar char="•"/>
        <a:defRPr sz="3200">
          <a:latin typeface="Arial"/>
          <a:ea typeface="Arial"/>
          <a:cs typeface="Arial"/>
          <a:sym typeface="Arial"/>
        </a:defRPr>
      </a:lvl1pPr>
      <a:lvl2pPr marL="783771" indent="-326571">
        <a:spcBef>
          <a:spcPts val="700"/>
        </a:spcBef>
        <a:buSzPct val="100000"/>
        <a:buChar char="–"/>
        <a:defRPr sz="3200">
          <a:latin typeface="Arial"/>
          <a:ea typeface="Arial"/>
          <a:cs typeface="Arial"/>
          <a:sym typeface="Arial"/>
        </a:defRPr>
      </a:lvl2pPr>
      <a:lvl3pPr marL="1219200" indent="-304800">
        <a:spcBef>
          <a:spcPts val="700"/>
        </a:spcBef>
        <a:buSzPct val="100000"/>
        <a:buChar char="•"/>
        <a:defRPr sz="3200">
          <a:latin typeface="Arial"/>
          <a:ea typeface="Arial"/>
          <a:cs typeface="Arial"/>
          <a:sym typeface="Arial"/>
        </a:defRPr>
      </a:lvl3pPr>
      <a:lvl4pPr marL="1737360" indent="-365760">
        <a:spcBef>
          <a:spcPts val="700"/>
        </a:spcBef>
        <a:buSzPct val="100000"/>
        <a:buChar char="–"/>
        <a:defRPr sz="3200">
          <a:latin typeface="Arial"/>
          <a:ea typeface="Arial"/>
          <a:cs typeface="Arial"/>
          <a:sym typeface="Arial"/>
        </a:defRPr>
      </a:lvl4pPr>
      <a:lvl5pPr marL="2194560" indent="-365760">
        <a:spcBef>
          <a:spcPts val="700"/>
        </a:spcBef>
        <a:buSzPct val="100000"/>
        <a:buChar char="»"/>
        <a:defRPr sz="3200">
          <a:latin typeface="Arial"/>
          <a:ea typeface="Arial"/>
          <a:cs typeface="Arial"/>
          <a:sym typeface="Arial"/>
        </a:defRPr>
      </a:lvl5pPr>
      <a:lvl6pPr marL="2651760" indent="-365760">
        <a:spcBef>
          <a:spcPts val="700"/>
        </a:spcBef>
        <a:buSzPct val="100000"/>
        <a:buChar char="»"/>
        <a:defRPr sz="3200">
          <a:latin typeface="Arial"/>
          <a:ea typeface="Arial"/>
          <a:cs typeface="Arial"/>
          <a:sym typeface="Arial"/>
        </a:defRPr>
      </a:lvl6pPr>
      <a:lvl7pPr marL="3108960" indent="-365760">
        <a:spcBef>
          <a:spcPts val="700"/>
        </a:spcBef>
        <a:buSzPct val="100000"/>
        <a:buChar char="»"/>
        <a:defRPr sz="3200">
          <a:latin typeface="Arial"/>
          <a:ea typeface="Arial"/>
          <a:cs typeface="Arial"/>
          <a:sym typeface="Arial"/>
        </a:defRPr>
      </a:lvl7pPr>
      <a:lvl8pPr marL="3566159" indent="-365759">
        <a:spcBef>
          <a:spcPts val="700"/>
        </a:spcBef>
        <a:buSzPct val="100000"/>
        <a:buChar char="»"/>
        <a:defRPr sz="3200">
          <a:latin typeface="Arial"/>
          <a:ea typeface="Arial"/>
          <a:cs typeface="Arial"/>
          <a:sym typeface="Arial"/>
        </a:defRPr>
      </a:lvl8pPr>
      <a:lvl9pPr marL="4023359" indent="-365759">
        <a:spcBef>
          <a:spcPts val="700"/>
        </a:spcBef>
        <a:buSzPct val="100000"/>
        <a:buChar char="»"/>
        <a:defRPr sz="3200">
          <a:latin typeface="Arial"/>
          <a:ea typeface="Arial"/>
          <a:cs typeface="Arial"/>
          <a:sym typeface="Arial"/>
        </a:defRPr>
      </a:lvl9pPr>
    </p:bodyStyle>
    <p:otherStyle>
      <a:lvl1pPr algn="r">
        <a:defRPr sz="1200">
          <a:solidFill>
            <a:schemeClr val="tx1"/>
          </a:solidFill>
          <a:latin typeface="+mn-lt"/>
          <a:ea typeface="+mn-ea"/>
          <a:cs typeface="+mn-cs"/>
          <a:sym typeface="Arial"/>
        </a:defRPr>
      </a:lvl1pPr>
      <a:lvl2pPr indent="457200" algn="r">
        <a:defRPr sz="1200">
          <a:solidFill>
            <a:schemeClr val="tx1"/>
          </a:solidFill>
          <a:latin typeface="+mn-lt"/>
          <a:ea typeface="+mn-ea"/>
          <a:cs typeface="+mn-cs"/>
          <a:sym typeface="Arial"/>
        </a:defRPr>
      </a:lvl2pPr>
      <a:lvl3pPr indent="914400" algn="r">
        <a:defRPr sz="1200">
          <a:solidFill>
            <a:schemeClr val="tx1"/>
          </a:solidFill>
          <a:latin typeface="+mn-lt"/>
          <a:ea typeface="+mn-ea"/>
          <a:cs typeface="+mn-cs"/>
          <a:sym typeface="Arial"/>
        </a:defRPr>
      </a:lvl3pPr>
      <a:lvl4pPr indent="1371600" algn="r">
        <a:defRPr sz="1200">
          <a:solidFill>
            <a:schemeClr val="tx1"/>
          </a:solidFill>
          <a:latin typeface="+mn-lt"/>
          <a:ea typeface="+mn-ea"/>
          <a:cs typeface="+mn-cs"/>
          <a:sym typeface="Arial"/>
        </a:defRPr>
      </a:lvl4pPr>
      <a:lvl5pPr indent="1828800" algn="r">
        <a:defRPr sz="1200">
          <a:solidFill>
            <a:schemeClr val="tx1"/>
          </a:solidFill>
          <a:latin typeface="+mn-lt"/>
          <a:ea typeface="+mn-ea"/>
          <a:cs typeface="+mn-cs"/>
          <a:sym typeface="Arial"/>
        </a:defRPr>
      </a:lvl5pPr>
      <a:lvl6pPr indent="2286000" algn="r">
        <a:defRPr sz="1200">
          <a:solidFill>
            <a:schemeClr val="tx1"/>
          </a:solidFill>
          <a:latin typeface="+mn-lt"/>
          <a:ea typeface="+mn-ea"/>
          <a:cs typeface="+mn-cs"/>
          <a:sym typeface="Arial"/>
        </a:defRPr>
      </a:lvl6pPr>
      <a:lvl7pPr indent="2743200" algn="r">
        <a:defRPr sz="1200">
          <a:solidFill>
            <a:schemeClr val="tx1"/>
          </a:solidFill>
          <a:latin typeface="+mn-lt"/>
          <a:ea typeface="+mn-ea"/>
          <a:cs typeface="+mn-cs"/>
          <a:sym typeface="Arial"/>
        </a:defRPr>
      </a:lvl7pPr>
      <a:lvl8pPr indent="3200400" algn="r">
        <a:defRPr sz="1200">
          <a:solidFill>
            <a:schemeClr val="tx1"/>
          </a:solidFill>
          <a:latin typeface="+mn-lt"/>
          <a:ea typeface="+mn-ea"/>
          <a:cs typeface="+mn-cs"/>
          <a:sym typeface="Arial"/>
        </a:defRPr>
      </a:lvl8pPr>
      <a:lvl9pPr indent="3657600" algn="r">
        <a:defRPr sz="1200">
          <a:solidFill>
            <a:schemeClr val="tx1"/>
          </a:solidFill>
          <a:latin typeface="+mn-lt"/>
          <a:ea typeface="+mn-ea"/>
          <a:cs typeface="+mn-cs"/>
          <a:sym typeface="Arial"/>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hyperlink" Target="https://www.spec.org/power_ssj2008/results/res2015q2/power_ssj2008-20150317-00691.html" TargetMode="Externa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www.hs-fulda.de/?id=215&amp;L=1" TargetMode="Externa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4" name="Shape 54"/>
          <p:cNvSpPr/>
          <p:nvPr>
            <p:ph type="title"/>
          </p:nvPr>
        </p:nvSpPr>
        <p:spPr>
          <a:xfrm>
            <a:off x="722312" y="4406900"/>
            <a:ext cx="7772401" cy="1500188"/>
          </a:xfrm>
          <a:prstGeom prst="rect">
            <a:avLst/>
          </a:prstGeom>
        </p:spPr>
        <p:txBody>
          <a:bodyPr/>
          <a:lstStyle/>
          <a:p>
            <a:pPr lvl="0">
              <a:spcBef>
                <a:spcPts val="400"/>
              </a:spcBef>
              <a:defRPr b="0" cap="none" sz="1800"/>
            </a:pPr>
            <a:endParaRPr sz="1400">
              <a:latin typeface="+mj-lt"/>
              <a:ea typeface="+mj-ea"/>
              <a:cs typeface="+mj-cs"/>
              <a:sym typeface="Helvetica Neue"/>
            </a:endParaRPr>
          </a:p>
          <a:p>
            <a:pPr lvl="0">
              <a:spcBef>
                <a:spcPts val="400"/>
              </a:spcBef>
              <a:defRPr b="0" cap="none" sz="1800"/>
            </a:pPr>
            <a:r>
              <a:rPr sz="1400">
                <a:latin typeface="+mj-lt"/>
                <a:ea typeface="+mj-ea"/>
                <a:cs typeface="+mj-cs"/>
                <a:sym typeface="Helvetica Neue"/>
              </a:rPr>
              <a:t>Prof. Dr. Sebastian Rieger</a:t>
            </a:r>
            <a:endParaRPr sz="1400">
              <a:latin typeface="+mj-lt"/>
              <a:ea typeface="+mj-ea"/>
              <a:cs typeface="+mj-cs"/>
              <a:sym typeface="Helvetica Neue"/>
            </a:endParaRPr>
          </a:p>
          <a:p>
            <a:pPr lvl="0">
              <a:spcBef>
                <a:spcPts val="400"/>
              </a:spcBef>
              <a:defRPr b="0" cap="none" sz="1800"/>
            </a:pPr>
            <a:r>
              <a:rPr sz="1400">
                <a:latin typeface="+mj-lt"/>
                <a:ea typeface="+mj-ea"/>
                <a:cs typeface="+mj-cs"/>
                <a:sym typeface="Helvetica Neue"/>
              </a:rPr>
              <a:t>Dipl.-Inf. Christian Pape</a:t>
            </a:r>
            <a:endParaRPr sz="1400">
              <a:latin typeface="+mj-lt"/>
              <a:ea typeface="+mj-ea"/>
              <a:cs typeface="+mj-cs"/>
              <a:sym typeface="Helvetica Neue"/>
            </a:endParaRPr>
          </a:p>
          <a:p>
            <a:pPr lvl="0">
              <a:spcBef>
                <a:spcPts val="400"/>
              </a:spcBef>
              <a:defRPr b="0" cap="none" sz="1800"/>
            </a:pPr>
            <a:r>
              <a:rPr sz="1400">
                <a:latin typeface="+mj-lt"/>
                <a:ea typeface="+mj-ea"/>
                <a:cs typeface="+mj-cs"/>
                <a:sym typeface="Helvetica Neue"/>
              </a:rPr>
              <a:t>Dipl.-Inf.(HS) Ronny Trommer</a:t>
            </a:r>
          </a:p>
        </p:txBody>
      </p:sp>
      <p:sp>
        <p:nvSpPr>
          <p:cNvPr id="55" name="Shape 55"/>
          <p:cNvSpPr/>
          <p:nvPr>
            <p:ph type="body" idx="1"/>
          </p:nvPr>
        </p:nvSpPr>
        <p:spPr>
          <a:xfrm>
            <a:off x="722312" y="2451100"/>
            <a:ext cx="7772401" cy="1955801"/>
          </a:xfrm>
          <a:prstGeom prst="rect">
            <a:avLst/>
          </a:prstGeom>
        </p:spPr>
        <p:txBody>
          <a:bodyPr lIns="0" tIns="0" rIns="0" bIns="0" anchor="ctr"/>
          <a:lstStyle/>
          <a:p>
            <a:pPr lvl="0">
              <a:defRPr sz="1800"/>
            </a:pPr>
            <a:r>
              <a:rPr b="1" sz="2500">
                <a:latin typeface="+mj-lt"/>
                <a:ea typeface="+mj-ea"/>
                <a:cs typeface="+mj-cs"/>
                <a:sym typeface="Helvetica Neue"/>
              </a:rPr>
              <a:t>Energieverbrauch von Live-Migrationen in </a:t>
            </a:r>
            <a:endParaRPr b="1" sz="2500">
              <a:latin typeface="+mj-lt"/>
              <a:ea typeface="+mj-ea"/>
              <a:cs typeface="+mj-cs"/>
              <a:sym typeface="Helvetica Neue"/>
            </a:endParaRPr>
          </a:p>
          <a:p>
            <a:pPr lvl="0">
              <a:defRPr sz="1800"/>
            </a:pPr>
            <a:r>
              <a:rPr b="1" sz="2500">
                <a:latin typeface="+mj-lt"/>
                <a:ea typeface="+mj-ea"/>
                <a:cs typeface="+mj-cs"/>
                <a:sym typeface="Helvetica Neue"/>
              </a:rPr>
              <a:t>OpenStack-basierten Private-Cloud-Umgebungen</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6" name="Shape 86"/>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Testablauf</a:t>
            </a:r>
          </a:p>
        </p:txBody>
      </p:sp>
      <p:pic>
        <p:nvPicPr>
          <p:cNvPr id="87" name="Screen Shot 2015-06-07 at 11.57.26 PM.png"/>
          <p:cNvPicPr/>
          <p:nvPr/>
        </p:nvPicPr>
        <p:blipFill>
          <a:blip r:embed="rId2">
            <a:extLst/>
          </a:blip>
          <a:stretch>
            <a:fillRect/>
          </a:stretch>
        </p:blipFill>
        <p:spPr>
          <a:xfrm>
            <a:off x="80581" y="1857816"/>
            <a:ext cx="8982838" cy="3142369"/>
          </a:xfrm>
          <a:prstGeom prst="rect">
            <a:avLst/>
          </a:prstGeom>
          <a:ln w="12700">
            <a:miter lim="400000"/>
          </a:ln>
        </p:spPr>
      </p:pic>
      <p:sp>
        <p:nvSpPr>
          <p:cNvPr id="88" name="Shape 88"/>
          <p:cNvSpPr/>
          <p:nvPr/>
        </p:nvSpPr>
        <p:spPr>
          <a:xfrm>
            <a:off x="89862" y="5026565"/>
            <a:ext cx="8611789" cy="2765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0">
              <a:defRPr sz="1800"/>
            </a:pPr>
            <a:r>
              <a:rPr sz="1300"/>
              <a:t>SPECpower_ssj2008: </a:t>
            </a:r>
            <a:r>
              <a:rPr sz="1300">
                <a:hlinkClick r:id="rId3" invalidUrl="" action="" tgtFrame="" tooltip="" history="1" highlightClick="0" endSnd="0"/>
              </a:rPr>
              <a:t>https://www.spec.org/power_ssj2008/results/res2015q2/power_ssj2008-20150317-00691.html</a:t>
            </a:r>
          </a:p>
        </p:txBody>
      </p:sp>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0" name="Shape 90"/>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Testablauf</a:t>
            </a:r>
          </a:p>
        </p:txBody>
      </p:sp>
      <p:pic>
        <p:nvPicPr>
          <p:cNvPr id="91" name="Screen Shot 2015-06-07 at 11.57.26 PM.png"/>
          <p:cNvPicPr/>
          <p:nvPr/>
        </p:nvPicPr>
        <p:blipFill>
          <a:blip r:embed="rId2">
            <a:extLst/>
          </a:blip>
          <a:stretch>
            <a:fillRect/>
          </a:stretch>
        </p:blipFill>
        <p:spPr>
          <a:xfrm>
            <a:off x="80581" y="2429979"/>
            <a:ext cx="8982838" cy="3142369"/>
          </a:xfrm>
          <a:prstGeom prst="rect">
            <a:avLst/>
          </a:prstGeom>
          <a:ln w="12700">
            <a:miter lim="400000"/>
          </a:ln>
        </p:spPr>
      </p:pic>
      <p:pic>
        <p:nvPicPr>
          <p:cNvPr id="92" name="Screen Shot 2015-06-07 at 11.58.26 PM.png"/>
          <p:cNvPicPr/>
          <p:nvPr/>
        </p:nvPicPr>
        <p:blipFill>
          <a:blip r:embed="rId3">
            <a:extLst/>
          </a:blip>
          <a:stretch>
            <a:fillRect/>
          </a:stretch>
        </p:blipFill>
        <p:spPr>
          <a:xfrm>
            <a:off x="-1928932" y="2205844"/>
            <a:ext cx="11029439" cy="4056501"/>
          </a:xfrm>
          <a:prstGeom prst="rect">
            <a:avLst/>
          </a:prstGeom>
          <a:ln w="12700">
            <a:miter lim="400000"/>
          </a:ln>
        </p:spPr>
      </p:pic>
      <p:pic>
        <p:nvPicPr>
          <p:cNvPr id="93" name=""/>
          <p:cNvPicPr/>
          <p:nvPr/>
        </p:nvPicPr>
        <p:blipFill>
          <a:blip r:embed="rId4">
            <a:extLst/>
          </a:blip>
          <a:stretch>
            <a:fillRect/>
          </a:stretch>
        </p:blipFill>
        <p:spPr>
          <a:xfrm>
            <a:off x="399603" y="3308101"/>
            <a:ext cx="8735319" cy="437804"/>
          </a:xfrm>
          <a:prstGeom prst="rect">
            <a:avLst/>
          </a:prstGeom>
        </p:spPr>
      </p:pic>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6" name="Shape 96"/>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97" name="cpu_hsfd-compute-1.png"/>
          <p:cNvPicPr/>
          <p:nvPr/>
        </p:nvPicPr>
        <p:blipFill>
          <a:blip r:embed="rId2">
            <a:extLst/>
          </a:blip>
          <a:stretch>
            <a:fillRect/>
          </a:stretch>
        </p:blipFill>
        <p:spPr>
          <a:xfrm>
            <a:off x="762000" y="1749773"/>
            <a:ext cx="7620000" cy="4262067"/>
          </a:xfrm>
          <a:prstGeom prst="rect">
            <a:avLst/>
          </a:prstGeom>
          <a:ln w="12700">
            <a:miter lim="400000"/>
          </a:ln>
        </p:spPr>
      </p:pic>
      <p:sp>
        <p:nvSpPr>
          <p:cNvPr id="98" name="Shape 98"/>
          <p:cNvSpPr/>
          <p:nvPr/>
        </p:nvSpPr>
        <p:spPr>
          <a:xfrm>
            <a:off x="3059132" y="53059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a:t>
            </a:r>
          </a:p>
        </p:txBody>
      </p:sp>
      <p:sp>
        <p:nvSpPr>
          <p:cNvPr id="99" name="Shape 99"/>
          <p:cNvSpPr/>
          <p:nvPr/>
        </p:nvSpPr>
        <p:spPr>
          <a:xfrm>
            <a:off x="6374031" y="53059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1" name="Shape 101"/>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102" name="cpu_hsfd-compute-2.png"/>
          <p:cNvPicPr/>
          <p:nvPr/>
        </p:nvPicPr>
        <p:blipFill>
          <a:blip r:embed="rId2">
            <a:extLst/>
          </a:blip>
          <a:stretch>
            <a:fillRect/>
          </a:stretch>
        </p:blipFill>
        <p:spPr>
          <a:xfrm>
            <a:off x="762000" y="1778000"/>
            <a:ext cx="7620000" cy="4343921"/>
          </a:xfrm>
          <a:prstGeom prst="rect">
            <a:avLst/>
          </a:prstGeom>
          <a:ln w="12700">
            <a:miter lim="400000"/>
          </a:ln>
        </p:spPr>
      </p:pic>
      <p:sp>
        <p:nvSpPr>
          <p:cNvPr id="103" name="Shape 103"/>
          <p:cNvSpPr/>
          <p:nvPr/>
        </p:nvSpPr>
        <p:spPr>
          <a:xfrm>
            <a:off x="3884632" y="54329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a:t>
            </a:r>
          </a:p>
        </p:txBody>
      </p:sp>
      <p:sp>
        <p:nvSpPr>
          <p:cNvPr id="104" name="Shape 104"/>
          <p:cNvSpPr/>
          <p:nvPr/>
        </p:nvSpPr>
        <p:spPr>
          <a:xfrm>
            <a:off x="7720231" y="54329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05" name="Shape 105"/>
          <p:cNvSpPr/>
          <p:nvPr/>
        </p:nvSpPr>
        <p:spPr>
          <a:xfrm>
            <a:off x="6132532" y="54329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20</a:t>
            </a: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7" name="Shape 107"/>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108" name="pwr_hsfd-compute-2.png"/>
          <p:cNvPicPr/>
          <p:nvPr/>
        </p:nvPicPr>
        <p:blipFill>
          <a:blip r:embed="rId2">
            <a:extLst/>
          </a:blip>
          <a:stretch>
            <a:fillRect/>
          </a:stretch>
        </p:blipFill>
        <p:spPr>
          <a:xfrm>
            <a:off x="647700" y="1270000"/>
            <a:ext cx="7620000" cy="5491758"/>
          </a:xfrm>
          <a:prstGeom prst="rect">
            <a:avLst/>
          </a:prstGeom>
          <a:ln w="12700">
            <a:miter lim="400000"/>
          </a:ln>
        </p:spPr>
      </p:pic>
      <p:sp>
        <p:nvSpPr>
          <p:cNvPr id="109" name="Shape 109"/>
          <p:cNvSpPr/>
          <p:nvPr/>
        </p:nvSpPr>
        <p:spPr>
          <a:xfrm>
            <a:off x="2322730" y="47471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10" name="Shape 110"/>
          <p:cNvSpPr/>
          <p:nvPr/>
        </p:nvSpPr>
        <p:spPr>
          <a:xfrm>
            <a:off x="4341832" y="47471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a:t>
            </a:r>
          </a:p>
        </p:txBody>
      </p:sp>
      <p:sp>
        <p:nvSpPr>
          <p:cNvPr id="111" name="Shape 111"/>
          <p:cNvSpPr/>
          <p:nvPr/>
        </p:nvSpPr>
        <p:spPr>
          <a:xfrm>
            <a:off x="6704032" y="4747165"/>
            <a:ext cx="443172"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20</a:t>
            </a:r>
          </a:p>
        </p:txBody>
      </p:sp>
      <p:sp>
        <p:nvSpPr>
          <p:cNvPr id="112" name="Shape 112"/>
          <p:cNvSpPr/>
          <p:nvPr/>
        </p:nvSpPr>
        <p:spPr>
          <a:xfrm>
            <a:off x="7758331" y="47471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4" name="Shape 114"/>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115" name="pwr_total.png"/>
          <p:cNvPicPr/>
          <p:nvPr/>
        </p:nvPicPr>
        <p:blipFill>
          <a:blip r:embed="rId2">
            <a:extLst/>
          </a:blip>
          <a:stretch>
            <a:fillRect/>
          </a:stretch>
        </p:blipFill>
        <p:spPr>
          <a:xfrm>
            <a:off x="193212" y="1562100"/>
            <a:ext cx="8757576" cy="4898341"/>
          </a:xfrm>
          <a:prstGeom prst="rect">
            <a:avLst/>
          </a:prstGeom>
          <a:ln w="12700">
            <a:miter lim="400000"/>
          </a:ln>
        </p:spPr>
      </p:pic>
      <p:sp>
        <p:nvSpPr>
          <p:cNvPr id="116" name="Shape 116"/>
          <p:cNvSpPr/>
          <p:nvPr/>
        </p:nvSpPr>
        <p:spPr>
          <a:xfrm>
            <a:off x="1141630" y="4937665"/>
            <a:ext cx="273657"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17" name="Shape 117"/>
          <p:cNvSpPr/>
          <p:nvPr/>
        </p:nvSpPr>
        <p:spPr>
          <a:xfrm>
            <a:off x="2043330" y="4937665"/>
            <a:ext cx="866737"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 / 10</a:t>
            </a:r>
          </a:p>
        </p:txBody>
      </p:sp>
      <p:sp>
        <p:nvSpPr>
          <p:cNvPr id="118" name="Shape 118"/>
          <p:cNvSpPr/>
          <p:nvPr/>
        </p:nvSpPr>
        <p:spPr>
          <a:xfrm>
            <a:off x="4100532" y="4937665"/>
            <a:ext cx="103625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 / 10</a:t>
            </a:r>
          </a:p>
        </p:txBody>
      </p:sp>
      <p:sp>
        <p:nvSpPr>
          <p:cNvPr id="119" name="Shape 119"/>
          <p:cNvSpPr/>
          <p:nvPr/>
        </p:nvSpPr>
        <p:spPr>
          <a:xfrm>
            <a:off x="6996132" y="4937665"/>
            <a:ext cx="86673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 / 20</a:t>
            </a:r>
          </a:p>
        </p:txBody>
      </p:sp>
      <p:sp>
        <p:nvSpPr>
          <p:cNvPr id="120" name="Shape 120"/>
          <p:cNvSpPr/>
          <p:nvPr/>
        </p:nvSpPr>
        <p:spPr>
          <a:xfrm>
            <a:off x="8482231" y="49376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2" name="Shape 122"/>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Ausblick</a:t>
            </a:r>
          </a:p>
        </p:txBody>
      </p:sp>
      <p:sp>
        <p:nvSpPr>
          <p:cNvPr id="123" name="Shape 123"/>
          <p:cNvSpPr/>
          <p:nvPr>
            <p:ph type="body" idx="1"/>
          </p:nvPr>
        </p:nvSpPr>
        <p:spPr>
          <a:xfrm>
            <a:off x="457200" y="1587500"/>
            <a:ext cx="8305800" cy="4889500"/>
          </a:xfrm>
          <a:prstGeom prst="rect">
            <a:avLst/>
          </a:prstGeom>
        </p:spPr>
        <p:txBody>
          <a:bodyPr lIns="0" tIns="0" rIns="0" bIns="0"/>
          <a:lstStyle/>
          <a:p>
            <a:pPr lvl="0" marL="342899" indent="-342899">
              <a:lnSpc>
                <a:spcPct val="120000"/>
              </a:lnSpc>
              <a:defRPr sz="1800"/>
            </a:pPr>
            <a:r>
              <a:rPr sz="2800">
                <a:latin typeface="+mj-lt"/>
                <a:ea typeface="+mj-ea"/>
                <a:cs typeface="+mj-cs"/>
                <a:sym typeface="Helvetica Neue"/>
              </a:rPr>
              <a:t>ACPI auf Switch Geräten</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Ersetzen der Last-Simulation von </a:t>
            </a:r>
            <a:r>
              <a:rPr sz="2800">
                <a:latin typeface="Courier"/>
                <a:ea typeface="Courier"/>
                <a:cs typeface="Courier"/>
                <a:sym typeface="Courier"/>
              </a:rPr>
              <a:t>stress</a:t>
            </a:r>
            <a:r>
              <a:rPr sz="2800">
                <a:latin typeface="+mj-lt"/>
                <a:ea typeface="+mj-ea"/>
                <a:cs typeface="+mj-cs"/>
                <a:sym typeface="Helvetica Neue"/>
              </a:rPr>
              <a:t> mit echtem Service</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Erweiterung der Tests im Hinblick auf der Dienstgüte während der Migration</a:t>
            </a:r>
            <a:endParaRPr sz="2800">
              <a:latin typeface="+mj-lt"/>
              <a:ea typeface="+mj-ea"/>
              <a:cs typeface="+mj-cs"/>
              <a:sym typeface="Helvetica Neue"/>
            </a:endParaRPr>
          </a:p>
          <a:p>
            <a:pPr lvl="2" marL="1257300" indent="-342900">
              <a:lnSpc>
                <a:spcPct val="120000"/>
              </a:lnSpc>
              <a:defRPr sz="1800"/>
            </a:pPr>
            <a:r>
              <a:rPr sz="2800">
                <a:latin typeface="+mj-lt"/>
                <a:ea typeface="+mj-ea"/>
                <a:cs typeface="+mj-cs"/>
                <a:sym typeface="Helvetica Neue"/>
              </a:rPr>
              <a:t>Anzahl Anfragen pro Sekunde</a:t>
            </a:r>
            <a:endParaRPr sz="2800">
              <a:latin typeface="+mj-lt"/>
              <a:ea typeface="+mj-ea"/>
              <a:cs typeface="+mj-cs"/>
              <a:sym typeface="Helvetica Neue"/>
            </a:endParaRPr>
          </a:p>
          <a:p>
            <a:pPr lvl="2" marL="1257300" indent="-342900">
              <a:lnSpc>
                <a:spcPct val="120000"/>
              </a:lnSpc>
              <a:defRPr sz="1800"/>
            </a:pPr>
            <a:r>
              <a:rPr sz="2800">
                <a:latin typeface="+mj-lt"/>
                <a:ea typeface="+mj-ea"/>
                <a:cs typeface="+mj-cs"/>
                <a:sym typeface="Helvetica Neue"/>
              </a:rPr>
              <a:t>Antwortzeit eines Dienstes</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Leistungsaufnahme VM vs. LXC</a:t>
            </a: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7" name="Shape 57"/>
          <p:cNvSpPr/>
          <p:nvPr>
            <p:ph type="body" idx="1"/>
          </p:nvPr>
        </p:nvSpPr>
        <p:spPr>
          <a:xfrm>
            <a:off x="457200" y="1587500"/>
            <a:ext cx="8305800" cy="4894561"/>
          </a:xfrm>
          <a:prstGeom prst="rect">
            <a:avLst/>
          </a:prstGeom>
        </p:spPr>
        <p:txBody>
          <a:bodyPr/>
          <a:lstStyle/>
          <a:p>
            <a:pPr lvl="0" marL="0" indent="0">
              <a:buSzTx/>
              <a:buNone/>
              <a:defRPr sz="1800"/>
            </a:pPr>
            <a:r>
              <a:rPr sz="3200">
                <a:latin typeface="+mj-lt"/>
                <a:ea typeface="+mj-ea"/>
                <a:cs typeface="+mj-cs"/>
                <a:sym typeface="Helvetica Neue"/>
              </a:rPr>
              <a:t>Forschungsprojekt: </a:t>
            </a:r>
            <a:r>
              <a:rPr sz="3200">
                <a:solidFill>
                  <a:srgbClr val="67B43F"/>
                </a:solidFill>
                <a:latin typeface="+mj-lt"/>
                <a:ea typeface="+mj-ea"/>
                <a:cs typeface="+mj-cs"/>
                <a:sym typeface="Helvetica Neue"/>
                <a:hlinkClick r:id="rId2" invalidUrl="" action="" tgtFrame="" tooltip="" history="1" highlightClick="0" endSnd="0"/>
              </a:rPr>
              <a:t>eneRZet</a:t>
            </a:r>
            <a:r>
              <a:rPr sz="3200">
                <a:latin typeface="+mj-lt"/>
                <a:ea typeface="+mj-ea"/>
                <a:cs typeface="+mj-cs"/>
                <a:sym typeface="Helvetica Neue"/>
              </a:rPr>
              <a:t> - Improving energy efficiency in data centers by using SDN technologies, renewable energy and power management</a:t>
            </a:r>
            <a:endParaRPr sz="3200">
              <a:latin typeface="+mj-lt"/>
              <a:ea typeface="+mj-ea"/>
              <a:cs typeface="+mj-cs"/>
              <a:sym typeface="Helvetica Neue"/>
            </a:endParaRPr>
          </a:p>
          <a:p>
            <a:pPr lvl="0" marL="0" indent="0">
              <a:buSzTx/>
              <a:buNone/>
              <a:defRPr sz="1800"/>
            </a:pPr>
            <a:endParaRPr sz="3200">
              <a:latin typeface="+mj-lt"/>
              <a:ea typeface="+mj-ea"/>
              <a:cs typeface="+mj-cs"/>
              <a:sym typeface="Helvetica Neue"/>
            </a:endParaRPr>
          </a:p>
          <a:p>
            <a:pPr lvl="0" marL="0" indent="0">
              <a:spcBef>
                <a:spcPts val="400"/>
              </a:spcBef>
              <a:buSzTx/>
              <a:buNone/>
              <a:defRPr sz="1800"/>
            </a:pPr>
            <a:r>
              <a:rPr sz="2000">
                <a:latin typeface="+mj-lt"/>
                <a:ea typeface="+mj-ea"/>
                <a:cs typeface="+mj-cs"/>
                <a:sym typeface="Helvetica Neue"/>
              </a:rPr>
              <a:t>TU Clausthal: Prof. Dr. Harald Richter</a:t>
            </a:r>
            <a:endParaRPr sz="2000">
              <a:latin typeface="+mj-lt"/>
              <a:ea typeface="+mj-ea"/>
              <a:cs typeface="+mj-cs"/>
              <a:sym typeface="Helvetica Neue"/>
            </a:endParaRPr>
          </a:p>
          <a:p>
            <a:pPr lvl="0" marL="0" indent="0">
              <a:spcBef>
                <a:spcPts val="400"/>
              </a:spcBef>
              <a:buSzTx/>
              <a:buNone/>
              <a:defRPr sz="1800"/>
            </a:pPr>
            <a:r>
              <a:rPr sz="2000">
                <a:latin typeface="+mj-lt"/>
                <a:ea typeface="+mj-ea"/>
                <a:cs typeface="+mj-cs"/>
                <a:sym typeface="Helvetica Neue"/>
              </a:rPr>
              <a:t>Hochschule Darmstadt: Prof. Dr. Thomas Glotzbach</a:t>
            </a:r>
            <a:endParaRPr sz="2000">
              <a:latin typeface="+mj-lt"/>
              <a:ea typeface="+mj-ea"/>
              <a:cs typeface="+mj-cs"/>
              <a:sym typeface="Helvetica Neue"/>
            </a:endParaRPr>
          </a:p>
          <a:p>
            <a:pPr lvl="0" marL="0" indent="0">
              <a:spcBef>
                <a:spcPts val="400"/>
              </a:spcBef>
              <a:buSzTx/>
              <a:buNone/>
              <a:defRPr sz="1800"/>
            </a:pPr>
            <a:r>
              <a:rPr sz="2000">
                <a:latin typeface="+mj-lt"/>
                <a:ea typeface="+mj-ea"/>
                <a:cs typeface="+mj-cs"/>
                <a:sym typeface="Helvetica Neue"/>
              </a:rPr>
              <a:t>Hochschule Fulda: Prof. Dr. Sebastian Rieger</a:t>
            </a:r>
            <a:endParaRPr sz="2000">
              <a:latin typeface="+mj-lt"/>
              <a:ea typeface="+mj-ea"/>
              <a:cs typeface="+mj-cs"/>
              <a:sym typeface="Helvetica Neue"/>
            </a:endParaRPr>
          </a:p>
          <a:p>
            <a:pPr lvl="0" marL="0" indent="0">
              <a:spcBef>
                <a:spcPts val="400"/>
              </a:spcBef>
              <a:buSzTx/>
              <a:buNone/>
              <a:defRPr sz="1800"/>
            </a:pPr>
            <a:endParaRPr sz="2000">
              <a:latin typeface="+mj-lt"/>
              <a:ea typeface="+mj-ea"/>
              <a:cs typeface="+mj-cs"/>
              <a:sym typeface="Helvetica Neue"/>
            </a:endParaRPr>
          </a:p>
          <a:p>
            <a:pPr lvl="0" marL="0" indent="0">
              <a:spcBef>
                <a:spcPts val="400"/>
              </a:spcBef>
              <a:buSzTx/>
              <a:buNone/>
              <a:defRPr sz="1800"/>
            </a:pPr>
            <a:endParaRPr sz="2000">
              <a:latin typeface="+mj-lt"/>
              <a:ea typeface="+mj-ea"/>
              <a:cs typeface="+mj-cs"/>
              <a:sym typeface="Helvetica Neue"/>
            </a:endParaRPr>
          </a:p>
          <a:p>
            <a:pPr lvl="0" marL="0" indent="0">
              <a:buSzTx/>
              <a:buNone/>
              <a:defRPr sz="1800"/>
            </a:pPr>
            <a:r>
              <a:rPr sz="1200">
                <a:latin typeface="+mj-lt"/>
                <a:ea typeface="+mj-ea"/>
                <a:cs typeface="+mj-cs"/>
                <a:sym typeface="Helvetica Neue"/>
              </a:rPr>
              <a:t>Forschungsprojekt enRZet: </a:t>
            </a:r>
            <a:r>
              <a:rPr sz="1200">
                <a:latin typeface="+mj-lt"/>
                <a:ea typeface="+mj-ea"/>
                <a:cs typeface="+mj-cs"/>
                <a:sym typeface="Helvetica Neue"/>
                <a:hlinkClick r:id="rId2" invalidUrl="" action="" tgtFrame="" tooltip="" history="1" highlightClick="0" endSnd="0"/>
              </a:rPr>
              <a:t>http://www.hs-fulda.de/?id=215&amp;L=1</a:t>
            </a:r>
          </a:p>
        </p:txBody>
      </p:sp>
      <p:sp>
        <p:nvSpPr>
          <p:cNvPr id="58" name="Shape 58"/>
          <p:cNvSpPr/>
          <p:nvPr>
            <p:ph type="title"/>
          </p:nvPr>
        </p:nvSpPr>
        <p:spPr>
          <a:xfrm>
            <a:off x="-13891" y="0"/>
            <a:ext cx="5455494" cy="1194346"/>
          </a:xfrm>
          <a:prstGeom prst="rect">
            <a:avLst/>
          </a:prstGeom>
        </p:spPr>
        <p:txBody>
          <a:bodyPr lIns="0" tIns="0" rIns="0" bIns="0"/>
          <a:lstStyle/>
          <a:p>
            <a:pPr lvl="5" algn="l">
              <a:defRPr sz="1800"/>
            </a:pPr>
            <a:r>
              <a:rPr b="1" sz="3600">
                <a:latin typeface="+mj-lt"/>
                <a:ea typeface="+mj-ea"/>
                <a:cs typeface="+mj-cs"/>
                <a:sym typeface="Helvetica Neue"/>
              </a:rPr>
              <a:t>Kontext</a:t>
            </a:r>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0" name="libre_aequo_concept2.pdf" descr="Enhancing the Energy Efficiency in Enterprise Clouds Using Compute and Network Power Management Functions"/>
          <p:cNvPicPr/>
          <p:nvPr/>
        </p:nvPicPr>
        <p:blipFill>
          <a:blip r:embed="rId2">
            <a:extLst/>
          </a:blip>
          <a:srcRect l="0" t="0" r="0" b="0"/>
          <a:stretch>
            <a:fillRect/>
          </a:stretch>
        </p:blipFill>
        <p:spPr>
          <a:xfrm>
            <a:off x="292355" y="1933073"/>
            <a:ext cx="8559290" cy="3211000"/>
          </a:xfrm>
          <a:prstGeom prst="rect">
            <a:avLst/>
          </a:prstGeom>
          <a:ln w="12700">
            <a:miter lim="400000"/>
          </a:ln>
        </p:spPr>
      </p:pic>
      <p:sp>
        <p:nvSpPr>
          <p:cNvPr id="61" name="Shape 61"/>
          <p:cNvSpPr/>
          <p:nvPr/>
        </p:nvSpPr>
        <p:spPr>
          <a:xfrm>
            <a:off x="337964" y="5204365"/>
            <a:ext cx="8468071" cy="62057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457200">
              <a:spcBef>
                <a:spcPts val="1200"/>
              </a:spcBef>
              <a:defRPr sz="1200">
                <a:latin typeface="+mj-lt"/>
                <a:ea typeface="+mj-ea"/>
                <a:cs typeface="+mj-cs"/>
                <a:sym typeface="Helvetica Neue"/>
              </a:defRPr>
            </a:lvl1pPr>
          </a:lstStyle>
          <a:p>
            <a:pPr lvl="0">
              <a:defRPr sz="1800"/>
            </a:pPr>
            <a:r>
              <a:rPr sz="1200"/>
              <a:t>Figure 1: K. Spindler, S. Reissmann, and S. Rieger, “Enhancing the energy efficiency in enterprise clouds using compute and network power management functions,” in ICIW 2014, The Ninth International Conference on Internet and Web Applications and Services, 2014</a:t>
            </a:r>
          </a:p>
        </p:txBody>
      </p:sp>
      <p:sp>
        <p:nvSpPr>
          <p:cNvPr id="62" name="Shape 62"/>
          <p:cNvSpPr/>
          <p:nvPr>
            <p:ph type="title"/>
          </p:nvPr>
        </p:nvSpPr>
        <p:spPr>
          <a:xfrm>
            <a:off x="-13891" y="0"/>
            <a:ext cx="5455494" cy="1194346"/>
          </a:xfrm>
          <a:prstGeom prst="rect">
            <a:avLst/>
          </a:prstGeom>
        </p:spPr>
        <p:txBody>
          <a:bodyPr lIns="0" tIns="0" rIns="0" bIns="0"/>
          <a:lstStyle/>
          <a:p>
            <a:pPr lvl="5" algn="l">
              <a:defRPr sz="1800"/>
            </a:pPr>
            <a:r>
              <a:rPr b="1" sz="3600">
                <a:latin typeface="+mj-lt"/>
                <a:ea typeface="+mj-ea"/>
                <a:cs typeface="+mj-cs"/>
                <a:sym typeface="Helvetica Neue"/>
              </a:rPr>
              <a:t>Kontext</a:t>
            </a:r>
          </a:p>
        </p:txBody>
      </p:sp>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4" name="Shape 64"/>
          <p:cNvSpPr/>
          <p:nvPr>
            <p:ph type="title"/>
          </p:nvPr>
        </p:nvSpPr>
        <p:spPr>
          <a:xfrm>
            <a:off x="-13891" y="0"/>
            <a:ext cx="5455494" cy="1194346"/>
          </a:xfrm>
          <a:prstGeom prst="rect">
            <a:avLst/>
          </a:prstGeom>
        </p:spPr>
        <p:txBody>
          <a:bodyPr/>
          <a:lstStyle/>
          <a:p>
            <a:pPr lvl="5" algn="l">
              <a:defRPr sz="1800"/>
            </a:pPr>
            <a:r>
              <a:rPr b="1" sz="3600">
                <a:latin typeface="+mj-lt"/>
                <a:ea typeface="+mj-ea"/>
                <a:cs typeface="+mj-cs"/>
                <a:sym typeface="Helvetica Neue"/>
              </a:rPr>
              <a:t>Kontext</a:t>
            </a:r>
          </a:p>
        </p:txBody>
      </p:sp>
      <p:sp>
        <p:nvSpPr>
          <p:cNvPr id="65" name="Shape 65"/>
          <p:cNvSpPr/>
          <p:nvPr>
            <p:ph type="body" idx="1"/>
          </p:nvPr>
        </p:nvSpPr>
        <p:spPr>
          <a:xfrm>
            <a:off x="457200" y="1587500"/>
            <a:ext cx="8305800" cy="4889500"/>
          </a:xfrm>
          <a:prstGeom prst="rect">
            <a:avLst/>
          </a:prstGeom>
        </p:spPr>
        <p:txBody>
          <a:bodyPr/>
          <a:lstStyle/>
          <a:p>
            <a:pPr lvl="0" marL="342899" indent="-342899">
              <a:lnSpc>
                <a:spcPct val="120000"/>
              </a:lnSpc>
              <a:defRPr sz="1800"/>
            </a:pPr>
            <a:r>
              <a:rPr sz="2800">
                <a:latin typeface="+mj-lt"/>
                <a:ea typeface="+mj-ea"/>
                <a:cs typeface="+mj-cs"/>
                <a:sym typeface="Helvetica Neue"/>
              </a:rPr>
              <a:t>Optimierung Energie-Effizienz von Rechenzentren</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Schwerpunkt auf alternative Energien</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Ermitteln von Migrationskosten</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Projektumgebung basierend auf OpenStack</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Live-Migration von virtuellen Maschinen</a:t>
            </a:r>
          </a:p>
        </p:txBody>
      </p:sp>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7" name="Shape 67"/>
          <p:cNvSpPr/>
          <p:nvPr>
            <p:ph type="body" idx="1"/>
          </p:nvPr>
        </p:nvSpPr>
        <p:spPr>
          <a:xfrm>
            <a:off x="457200" y="1587500"/>
            <a:ext cx="4152900" cy="4889500"/>
          </a:xfrm>
          <a:prstGeom prst="rect">
            <a:avLst/>
          </a:prstGeom>
        </p:spPr>
        <p:txBody>
          <a:bodyPr/>
          <a:lstStyle>
            <a:lvl1pPr marL="342899" indent="-342899">
              <a:defRPr sz="2800">
                <a:latin typeface="+mj-lt"/>
                <a:ea typeface="+mj-ea"/>
                <a:cs typeface="+mj-cs"/>
                <a:sym typeface="Helvetica Neue"/>
              </a:defRPr>
            </a:lvl1pPr>
          </a:lstStyle>
          <a:p>
            <a:pPr lvl="0">
              <a:defRPr sz="1800"/>
            </a:pPr>
            <a:r>
              <a:rPr sz="2800"/>
              <a:t>Non-Live Migration</a:t>
            </a:r>
          </a:p>
        </p:txBody>
      </p:sp>
      <p:sp>
        <p:nvSpPr>
          <p:cNvPr id="68" name="Shape 68"/>
          <p:cNvSpPr/>
          <p:nvPr/>
        </p:nvSpPr>
        <p:spPr>
          <a:xfrm>
            <a:off x="4699000" y="1587500"/>
            <a:ext cx="4152900" cy="48895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lvl="0" marL="342899" indent="-342899">
              <a:lnSpc>
                <a:spcPct val="120000"/>
              </a:lnSpc>
              <a:spcBef>
                <a:spcPts val="700"/>
              </a:spcBef>
              <a:buSzPct val="100000"/>
              <a:buChar char="•"/>
              <a:defRPr sz="1800"/>
            </a:pPr>
            <a:r>
              <a:rPr sz="2800">
                <a:latin typeface="+mj-lt"/>
                <a:ea typeface="+mj-ea"/>
                <a:cs typeface="+mj-cs"/>
                <a:sym typeface="Helvetica Neue"/>
              </a:rPr>
              <a:t>Shared storage-based live migration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Block live migration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Volume-backed live migration</a:t>
            </a:r>
          </a:p>
        </p:txBody>
      </p:sp>
      <p:sp>
        <p:nvSpPr>
          <p:cNvPr id="69" name="Shape 69"/>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Migration Strategien</a:t>
            </a:r>
          </a:p>
        </p:txBody>
      </p:sp>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1" name="Shape 71"/>
          <p:cNvSpPr/>
          <p:nvPr>
            <p:ph type="body" idx="1"/>
          </p:nvPr>
        </p:nvSpPr>
        <p:spPr>
          <a:xfrm>
            <a:off x="457200" y="1587500"/>
            <a:ext cx="4152900" cy="4889500"/>
          </a:xfrm>
          <a:prstGeom prst="rect">
            <a:avLst/>
          </a:prstGeom>
        </p:spPr>
        <p:txBody>
          <a:bodyPr/>
          <a:lstStyle>
            <a:lvl1pPr marL="342899" indent="-342899">
              <a:defRPr sz="2800">
                <a:latin typeface="+mj-lt"/>
                <a:ea typeface="+mj-ea"/>
                <a:cs typeface="+mj-cs"/>
                <a:sym typeface="Helvetica Neue"/>
              </a:defRPr>
            </a:lvl1pPr>
          </a:lstStyle>
          <a:p>
            <a:pPr lvl="0">
              <a:defRPr sz="1800"/>
            </a:pPr>
            <a:r>
              <a:rPr sz="2800"/>
              <a:t>Non-Live Migration</a:t>
            </a:r>
          </a:p>
        </p:txBody>
      </p:sp>
      <p:sp>
        <p:nvSpPr>
          <p:cNvPr id="72" name="Shape 72"/>
          <p:cNvSpPr/>
          <p:nvPr/>
        </p:nvSpPr>
        <p:spPr>
          <a:xfrm>
            <a:off x="4699000" y="1587500"/>
            <a:ext cx="4152900" cy="48895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lvl="0" marL="342899" indent="-342899">
              <a:lnSpc>
                <a:spcPct val="120000"/>
              </a:lnSpc>
              <a:spcBef>
                <a:spcPts val="700"/>
              </a:spcBef>
              <a:buSzPct val="100000"/>
              <a:buChar char="•"/>
              <a:defRPr sz="1800"/>
            </a:pPr>
            <a:r>
              <a:rPr sz="2800">
                <a:solidFill>
                  <a:srgbClr val="A7A7A7"/>
                </a:solidFill>
                <a:latin typeface="+mj-lt"/>
                <a:ea typeface="+mj-ea"/>
                <a:cs typeface="+mj-cs"/>
                <a:sym typeface="Helvetica Neue"/>
              </a:rPr>
              <a:t>Shared storage-based live migration</a:t>
            </a:r>
            <a:endParaRPr sz="2800">
              <a:solidFill>
                <a:srgbClr val="A7A7A7"/>
              </a:solidFill>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Block live migration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solidFill>
                  <a:srgbClr val="A7A7A7"/>
                </a:solidFill>
                <a:latin typeface="+mj-lt"/>
                <a:ea typeface="+mj-ea"/>
                <a:cs typeface="+mj-cs"/>
                <a:sym typeface="Helvetica Neue"/>
              </a:rPr>
              <a:t>Volume-backed live migration</a:t>
            </a:r>
          </a:p>
        </p:txBody>
      </p:sp>
      <p:sp>
        <p:nvSpPr>
          <p:cNvPr id="73" name="Shape 73"/>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Migration Strategien</a:t>
            </a:r>
          </a:p>
        </p:txBody>
      </p:sp>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75" name="testbed-and-measurement.png"/>
          <p:cNvPicPr/>
          <p:nvPr/>
        </p:nvPicPr>
        <p:blipFill>
          <a:blip r:embed="rId2">
            <a:extLst/>
          </a:blip>
          <a:stretch>
            <a:fillRect/>
          </a:stretch>
        </p:blipFill>
        <p:spPr>
          <a:xfrm>
            <a:off x="328148" y="1387180"/>
            <a:ext cx="8487704" cy="5257138"/>
          </a:xfrm>
          <a:prstGeom prst="rect">
            <a:avLst/>
          </a:prstGeom>
          <a:ln w="12700">
            <a:miter lim="400000"/>
          </a:ln>
        </p:spPr>
      </p:pic>
      <p:sp>
        <p:nvSpPr>
          <p:cNvPr id="76" name="Shape 76"/>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Testaufbau</a:t>
            </a: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8" name="Shape 78"/>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Testaufbau</a:t>
            </a:r>
          </a:p>
        </p:txBody>
      </p:sp>
      <p:pic>
        <p:nvPicPr>
          <p:cNvPr id="79" name="testbed-and-measurement-onms.png"/>
          <p:cNvPicPr/>
          <p:nvPr/>
        </p:nvPicPr>
        <p:blipFill>
          <a:blip r:embed="rId2">
            <a:extLst/>
          </a:blip>
          <a:stretch>
            <a:fillRect/>
          </a:stretch>
        </p:blipFill>
        <p:spPr>
          <a:xfrm>
            <a:off x="330200" y="1582953"/>
            <a:ext cx="8483600" cy="5039131"/>
          </a:xfrm>
          <a:prstGeom prst="rect">
            <a:avLst/>
          </a:prstGeom>
          <a:ln w="12700">
            <a:miter lim="400000"/>
          </a:ln>
        </p:spPr>
      </p:pic>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1" name="Shape 81"/>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Testablauf</a:t>
            </a:r>
          </a:p>
        </p:txBody>
      </p:sp>
      <p:pic>
        <p:nvPicPr>
          <p:cNvPr id="82" name="evaluation-testplan.png"/>
          <p:cNvPicPr/>
          <p:nvPr/>
        </p:nvPicPr>
        <p:blipFill>
          <a:blip r:embed="rId2">
            <a:extLst/>
          </a:blip>
          <a:stretch>
            <a:fillRect/>
          </a:stretch>
        </p:blipFill>
        <p:spPr>
          <a:xfrm>
            <a:off x="-66878" y="1660811"/>
            <a:ext cx="9277756" cy="1260566"/>
          </a:xfrm>
          <a:prstGeom prst="rect">
            <a:avLst/>
          </a:prstGeom>
          <a:ln w="12700">
            <a:miter lim="400000"/>
          </a:ln>
        </p:spPr>
      </p:pic>
      <p:sp>
        <p:nvSpPr>
          <p:cNvPr id="83" name="Shape 83"/>
          <p:cNvSpPr/>
          <p:nvPr/>
        </p:nvSpPr>
        <p:spPr>
          <a:xfrm>
            <a:off x="419100" y="3064817"/>
            <a:ext cx="4152900" cy="3412183"/>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p>
            <a:pPr lvl="0">
              <a:lnSpc>
                <a:spcPct val="120000"/>
              </a:lnSpc>
              <a:spcBef>
                <a:spcPts val="700"/>
              </a:spcBef>
              <a:defRPr sz="1800"/>
            </a:pPr>
            <a:r>
              <a:rPr b="1" sz="2800">
                <a:latin typeface="+mj-lt"/>
                <a:ea typeface="+mj-ea"/>
                <a:cs typeface="+mj-cs"/>
                <a:sym typeface="Helvetica Neue"/>
              </a:rPr>
              <a:t>VM Profile</a:t>
            </a:r>
            <a:endParaRPr b="1"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m1.xsmall</a:t>
            </a:r>
            <a:endParaRPr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1GB RAM</a:t>
            </a:r>
            <a:endParaRPr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1 VCPU</a:t>
            </a:r>
            <a:endParaRPr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10.0GB Disk</a:t>
            </a:r>
          </a:p>
        </p:txBody>
      </p:sp>
      <p:sp>
        <p:nvSpPr>
          <p:cNvPr id="84" name="Shape 84"/>
          <p:cNvSpPr/>
          <p:nvPr/>
        </p:nvSpPr>
        <p:spPr>
          <a:xfrm>
            <a:off x="4699000" y="3064817"/>
            <a:ext cx="4152900" cy="3412183"/>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p>
            <a:pPr lvl="0" marL="342899" indent="-342899">
              <a:lnSpc>
                <a:spcPct val="120000"/>
              </a:lnSpc>
              <a:spcBef>
                <a:spcPts val="700"/>
              </a:spcBef>
              <a:buSzPct val="100000"/>
              <a:buChar char="•"/>
              <a:defRPr sz="1800"/>
            </a:pPr>
            <a:r>
              <a:rPr sz="2800">
                <a:latin typeface="+mj-lt"/>
                <a:ea typeface="+mj-ea"/>
                <a:cs typeface="+mj-cs"/>
                <a:sym typeface="Helvetica Neue"/>
              </a:rPr>
              <a:t>Last Simulation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Courier"/>
                <a:ea typeface="Courier"/>
                <a:cs typeface="Courier"/>
                <a:sym typeface="Courier"/>
              </a:rPr>
              <a:t>stress</a:t>
            </a:r>
            <a:br>
              <a:rPr sz="2800">
                <a:latin typeface="+mj-lt"/>
                <a:ea typeface="+mj-ea"/>
                <a:cs typeface="+mj-cs"/>
                <a:sym typeface="Helvetica Neue"/>
              </a:rPr>
            </a:br>
            <a:r>
              <a:rPr sz="2800">
                <a:latin typeface="+mj-lt"/>
                <a:ea typeface="+mj-ea"/>
                <a:cs typeface="+mj-cs"/>
                <a:sym typeface="Helvetica Neue"/>
              </a:rPr>
              <a:t>I/O, Mem, CPU</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Ziellast ~80%</a:t>
            </a:r>
            <a:br>
              <a:rPr sz="2800">
                <a:latin typeface="+mj-lt"/>
                <a:ea typeface="+mj-ea"/>
                <a:cs typeface="+mj-cs"/>
                <a:sym typeface="Helvetica Neue"/>
              </a:rPr>
            </a:br>
            <a:r>
              <a:rPr sz="2800">
                <a:latin typeface="+mj-lt"/>
                <a:ea typeface="+mj-ea"/>
                <a:cs typeface="+mj-cs"/>
                <a:sym typeface="Helvetica Neue"/>
              </a:rPr>
              <a:t>CPU Utilization</a:t>
            </a:r>
          </a:p>
        </p:txBody>
      </p:sp>
    </p:spTree>
  </p:cSld>
  <p:clrMapOvr>
    <a:masterClrMapping/>
  </p:clrMapOvr>
  <p:transitio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0F6FC6"/>
      </a:accent1>
      <a:accent2>
        <a:srgbClr val="009DD9"/>
      </a:accent2>
      <a:accent3>
        <a:srgbClr val="0BD0D9"/>
      </a:accent3>
      <a:accent4>
        <a:srgbClr val="10CF9B"/>
      </a:accent4>
      <a:accent5>
        <a:srgbClr val="7CCA62"/>
      </a:accent5>
      <a:accent6>
        <a:srgbClr val="8FBC10"/>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F6FC6"/>
          </a:solidFill>
          <a:prstDash val="solid"/>
          <a:bevel/>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F6FC6"/>
          </a:solidFill>
          <a:prstDash val="solid"/>
          <a:bevel/>
        </a:ln>
        <a:effectLst>
          <a:outerShdw sx="100000" sy="100000" kx="0" ky="0" algn="b" rotWithShape="0" blurRad="38100" dist="20000" dir="540000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0F6FC6"/>
      </a:accent1>
      <a:accent2>
        <a:srgbClr val="009DD9"/>
      </a:accent2>
      <a:accent3>
        <a:srgbClr val="0BD0D9"/>
      </a:accent3>
      <a:accent4>
        <a:srgbClr val="10CF9B"/>
      </a:accent4>
      <a:accent5>
        <a:srgbClr val="7CCA62"/>
      </a:accent5>
      <a:accent6>
        <a:srgbClr val="8FBC10"/>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F6FC6"/>
          </a:solidFill>
          <a:prstDash val="solid"/>
          <a:bevel/>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F6FC6"/>
          </a:solidFill>
          <a:prstDash val="solid"/>
          <a:bevel/>
        </a:ln>
        <a:effectLst>
          <a:outerShdw sx="100000" sy="100000" kx="0" ky="0" algn="b" rotWithShape="0" blurRad="38100" dist="20000" dir="540000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